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p:sldMasterIdLst>
    <p:sldMasterId id="2147483660" r:id="rId3"/>
  </p:sldMasterIdLst>
  <p:notesMasterIdLst>
    <p:notesMasterId r:id="rId37"/>
  </p:notesMasterIdLst>
  <p:sldIdLst>
    <p:sldId id="257" r:id="rId4"/>
    <p:sldId id="265" r:id="rId5"/>
    <p:sldId id="303" r:id="rId6"/>
    <p:sldId id="273" r:id="rId7"/>
    <p:sldId id="274" r:id="rId8"/>
    <p:sldId id="302" r:id="rId9"/>
    <p:sldId id="276" r:id="rId10"/>
    <p:sldId id="277" r:id="rId11"/>
    <p:sldId id="278" r:id="rId12"/>
    <p:sldId id="279" r:id="rId13"/>
    <p:sldId id="280" r:id="rId14"/>
    <p:sldId id="281" r:id="rId15"/>
    <p:sldId id="282" r:id="rId16"/>
    <p:sldId id="283" r:id="rId17"/>
    <p:sldId id="284" r:id="rId18"/>
    <p:sldId id="285" r:id="rId19"/>
    <p:sldId id="286" r:id="rId20"/>
    <p:sldId id="287" r:id="rId21"/>
    <p:sldId id="288" r:id="rId22"/>
    <p:sldId id="289" r:id="rId23"/>
    <p:sldId id="290" r:id="rId24"/>
    <p:sldId id="291" r:id="rId25"/>
    <p:sldId id="292" r:id="rId26"/>
    <p:sldId id="293" r:id="rId27"/>
    <p:sldId id="294" r:id="rId28"/>
    <p:sldId id="295" r:id="rId29"/>
    <p:sldId id="296" r:id="rId30"/>
    <p:sldId id="297" r:id="rId31"/>
    <p:sldId id="298" r:id="rId32"/>
    <p:sldId id="299" r:id="rId33"/>
    <p:sldId id="300" r:id="rId34"/>
    <p:sldId id="301" r:id="rId35"/>
    <p:sldId id="270" r:id="rId36"/>
  </p:sldIdLst>
  <p:sldSz cx="9144000" cy="6858000" type="screen4x3"/>
  <p:notesSz cx="6858000" cy="9240838"/>
  <p:defaultTextStyle>
    <a:defPPr>
      <a:defRPr lang="en-US"/>
    </a:defPPr>
    <a:lvl1pPr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5pPr>
    <a:lvl6pPr marL="2286000" algn="l" defTabSz="914400" rtl="0" eaLnBrk="1" latinLnBrk="0" hangingPunct="1">
      <a:defRPr kern="1200">
        <a:solidFill>
          <a:schemeClr val="tx1"/>
        </a:solidFill>
        <a:latin typeface="Century Gothic" panose="020B0502020202020204" pitchFamily="34" charset="0"/>
        <a:ea typeface="+mn-ea"/>
        <a:cs typeface="+mn-cs"/>
      </a:defRPr>
    </a:lvl6pPr>
    <a:lvl7pPr marL="2743200" algn="l" defTabSz="914400" rtl="0" eaLnBrk="1" latinLnBrk="0" hangingPunct="1">
      <a:defRPr kern="1200">
        <a:solidFill>
          <a:schemeClr val="tx1"/>
        </a:solidFill>
        <a:latin typeface="Century Gothic" panose="020B0502020202020204" pitchFamily="34" charset="0"/>
        <a:ea typeface="+mn-ea"/>
        <a:cs typeface="+mn-cs"/>
      </a:defRPr>
    </a:lvl7pPr>
    <a:lvl8pPr marL="3200400" algn="l" defTabSz="914400" rtl="0" eaLnBrk="1" latinLnBrk="0" hangingPunct="1">
      <a:defRPr kern="1200">
        <a:solidFill>
          <a:schemeClr val="tx1"/>
        </a:solidFill>
        <a:latin typeface="Century Gothic" panose="020B0502020202020204" pitchFamily="34" charset="0"/>
        <a:ea typeface="+mn-ea"/>
        <a:cs typeface="+mn-cs"/>
      </a:defRPr>
    </a:lvl8pPr>
    <a:lvl9pPr marL="3657600" algn="l" defTabSz="914400" rtl="0" eaLnBrk="1" latinLnBrk="0" hangingPunct="1">
      <a:defRPr kern="1200">
        <a:solidFill>
          <a:schemeClr val="tx1"/>
        </a:solidFill>
        <a:latin typeface="Century Gothic" panose="020B0502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89" autoAdjust="0"/>
    <p:restoredTop sz="67377" autoAdjust="0"/>
  </p:normalViewPr>
  <p:slideViewPr>
    <p:cSldViewPr snapToGrid="0" snapToObjects="1">
      <p:cViewPr varScale="1">
        <p:scale>
          <a:sx n="81" d="100"/>
          <a:sy n="81" d="100"/>
        </p:scale>
        <p:origin x="2912" y="19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CE994EC-5A45-F549-8CF8-69187F6A53C2}"/>
              </a:ext>
            </a:extLst>
          </p:cNvPr>
          <p:cNvSpPr>
            <a:spLocks noGrp="1"/>
          </p:cNvSpPr>
          <p:nvPr>
            <p:ph type="hdr" sz="quarter"/>
          </p:nvPr>
        </p:nvSpPr>
        <p:spPr>
          <a:xfrm>
            <a:off x="0" y="0"/>
            <a:ext cx="2971800" cy="46355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6C968EBA-AE1D-7D4A-B657-B31B98CB90AE}"/>
              </a:ext>
            </a:extLst>
          </p:cNvPr>
          <p:cNvSpPr>
            <a:spLocks noGrp="1"/>
          </p:cNvSpPr>
          <p:nvPr>
            <p:ph type="dt" idx="1"/>
          </p:nvPr>
        </p:nvSpPr>
        <p:spPr>
          <a:xfrm>
            <a:off x="3884613" y="0"/>
            <a:ext cx="2971800" cy="46355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EC7E1105-2FCC-AB4A-8F91-D1526E01C146}" type="datetimeFigureOut">
              <a:rPr lang="en-US"/>
              <a:pPr>
                <a:defRPr/>
              </a:pPr>
              <a:t>7/18/23</a:t>
            </a:fld>
            <a:endParaRPr lang="en-US"/>
          </a:p>
        </p:txBody>
      </p:sp>
      <p:sp>
        <p:nvSpPr>
          <p:cNvPr id="4" name="Slide Image Placeholder 3">
            <a:extLst>
              <a:ext uri="{FF2B5EF4-FFF2-40B4-BE49-F238E27FC236}">
                <a16:creationId xmlns:a16="http://schemas.microsoft.com/office/drawing/2014/main" id="{799151ED-64FA-3A46-93C4-EF33FE95AE49}"/>
              </a:ext>
            </a:extLst>
          </p:cNvPr>
          <p:cNvSpPr>
            <a:spLocks noGrp="1" noRot="1" noChangeAspect="1"/>
          </p:cNvSpPr>
          <p:nvPr>
            <p:ph type="sldImg" idx="2"/>
          </p:nvPr>
        </p:nvSpPr>
        <p:spPr>
          <a:xfrm>
            <a:off x="1350963" y="1155700"/>
            <a:ext cx="4156075" cy="31178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E33BCE8E-6821-074B-A445-CDEEA58C017F}"/>
              </a:ext>
            </a:extLst>
          </p:cNvPr>
          <p:cNvSpPr>
            <a:spLocks noGrp="1"/>
          </p:cNvSpPr>
          <p:nvPr>
            <p:ph type="body" sz="quarter" idx="3"/>
          </p:nvPr>
        </p:nvSpPr>
        <p:spPr>
          <a:xfrm>
            <a:off x="685800" y="4446588"/>
            <a:ext cx="5486400" cy="36385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45158D81-577E-7048-8EE7-5FD11B688F82}"/>
              </a:ext>
            </a:extLst>
          </p:cNvPr>
          <p:cNvSpPr>
            <a:spLocks noGrp="1"/>
          </p:cNvSpPr>
          <p:nvPr>
            <p:ph type="ftr" sz="quarter" idx="4"/>
          </p:nvPr>
        </p:nvSpPr>
        <p:spPr>
          <a:xfrm>
            <a:off x="0" y="8777288"/>
            <a:ext cx="2971800" cy="46355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20E928CF-F3F8-3647-B95B-B8FCE95E2564}"/>
              </a:ext>
            </a:extLst>
          </p:cNvPr>
          <p:cNvSpPr>
            <a:spLocks noGrp="1"/>
          </p:cNvSpPr>
          <p:nvPr>
            <p:ph type="sldNum" sz="quarter" idx="5"/>
          </p:nvPr>
        </p:nvSpPr>
        <p:spPr>
          <a:xfrm>
            <a:off x="3884613" y="8777288"/>
            <a:ext cx="2971800" cy="46355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6A309684-79E9-9341-B8A3-FA80A30ADCA0}"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D6677B92-8844-F84C-A3FE-E62C2479F2A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6072FD90-7EC1-E140-8884-0C6B523C6B4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MS PGothic" panose="020B0600070205080204" pitchFamily="34" charset="-128"/>
              </a:rPr>
              <a:t>(Introduction)  </a:t>
            </a:r>
          </a:p>
          <a:p>
            <a:pPr eaLnBrk="1" hangingPunct="1">
              <a:spcBef>
                <a:spcPct val="0"/>
              </a:spcBef>
            </a:pPr>
            <a:r>
              <a:rPr lang="en-US" altLang="en-US">
                <a:ea typeface="MS PGothic" panose="020B0600070205080204" pitchFamily="34" charset="-128"/>
              </a:rPr>
              <a:t>Thanks to [“ABC” organization] for having me here today and welcome to “Secure the future for dependents with special needs”.</a:t>
            </a:r>
          </a:p>
          <a:p>
            <a:pPr eaLnBrk="1" hangingPunct="1">
              <a:spcBef>
                <a:spcPct val="0"/>
              </a:spcBef>
            </a:pPr>
            <a:r>
              <a:rPr lang="en-US" altLang="en-US">
                <a:ea typeface="MS PGothic" panose="020B0600070205080204" pitchFamily="34" charset="-128"/>
              </a:rPr>
              <a:t>I’m [your name] and as a Special Care Planner with MassMutual’s SpecialCare program, I am happy to share with you information on how  to best prepare for your loved one’s future well-being.</a:t>
            </a:r>
          </a:p>
          <a:p>
            <a:pPr eaLnBrk="1" hangingPunct="1">
              <a:spcBef>
                <a:spcPct val="0"/>
              </a:spcBef>
            </a:pPr>
            <a:endParaRPr lang="en-US" altLang="en-US">
              <a:ea typeface="MS PGothic" panose="020B0600070205080204" pitchFamily="34" charset="-128"/>
            </a:endParaRPr>
          </a:p>
          <a:p>
            <a:pPr eaLnBrk="1" hangingPunct="1">
              <a:spcBef>
                <a:spcPct val="0"/>
              </a:spcBef>
            </a:pPr>
            <a:r>
              <a:rPr lang="en-US" altLang="en-US">
                <a:ea typeface="MS PGothic" panose="020B0600070205080204" pitchFamily="34" charset="-128"/>
              </a:rPr>
              <a:t>[Relate to the audience - explain why this type of work important to you]</a:t>
            </a:r>
            <a:endParaRPr lang="en-US" altLang="en-US" b="1">
              <a:ea typeface="MS PGothic" panose="020B0600070205080204" pitchFamily="34" charset="-128"/>
            </a:endParaRPr>
          </a:p>
        </p:txBody>
      </p:sp>
      <p:sp>
        <p:nvSpPr>
          <p:cNvPr id="24580" name="Slide Number Placeholder 3">
            <a:extLst>
              <a:ext uri="{FF2B5EF4-FFF2-40B4-BE49-F238E27FC236}">
                <a16:creationId xmlns:a16="http://schemas.microsoft.com/office/drawing/2014/main" id="{93519A18-215B-F648-BFC1-104A50EC7D4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018571E1-EDCE-1742-8C5F-9BC299F3B4F2}" type="slidenum">
              <a:rPr lang="en-US" altLang="en-US">
                <a:latin typeface="Calibri" panose="020F0502020204030204" pitchFamily="34" charset="0"/>
              </a:rPr>
              <a:pPr/>
              <a:t>1</a:t>
            </a:fld>
            <a:endParaRPr lang="en-US" altLang="en-US">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694EFBD0-1022-E046-95BF-46A9C8AA7CA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C7D3EE1C-79C5-9042-8708-58CC3FD061D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MS PGothic" panose="020B0600070205080204" pitchFamily="34" charset="-128"/>
              </a:rPr>
              <a:t>Quiz question number 1.  Have you arranged to leave more than $2,000 to a dependent with special needs?</a:t>
            </a:r>
          </a:p>
          <a:p>
            <a:pPr lvl="1" eaLnBrk="1" hangingPunct="1">
              <a:spcBef>
                <a:spcPct val="0"/>
              </a:spcBef>
              <a:buFontTx/>
              <a:buChar char="•"/>
            </a:pPr>
            <a:r>
              <a:rPr lang="en-US" altLang="en-US">
                <a:ea typeface="MS PGothic" panose="020B0600070205080204" pitchFamily="34" charset="-128"/>
              </a:rPr>
              <a:t>If so, he/she may lose eligibility for most government benefits.</a:t>
            </a:r>
          </a:p>
          <a:p>
            <a:pPr lvl="1" eaLnBrk="1" hangingPunct="1">
              <a:spcBef>
                <a:spcPct val="0"/>
              </a:spcBef>
              <a:buFontTx/>
              <a:buChar char="•"/>
            </a:pPr>
            <a:r>
              <a:rPr lang="en-US" altLang="en-US">
                <a:ea typeface="MS PGothic" panose="020B0600070205080204" pitchFamily="34" charset="-128"/>
              </a:rPr>
              <a:t>Three types of benefits</a:t>
            </a:r>
          </a:p>
          <a:p>
            <a:pPr lvl="1" eaLnBrk="1" hangingPunct="1">
              <a:spcBef>
                <a:spcPct val="0"/>
              </a:spcBef>
              <a:buFontTx/>
              <a:buAutoNum type="arabicPeriod"/>
            </a:pPr>
            <a:r>
              <a:rPr lang="en-US" altLang="en-US">
                <a:ea typeface="MS PGothic" panose="020B0600070205080204" pitchFamily="34" charset="-128"/>
              </a:rPr>
              <a:t>Entitlements are based upon work record and contributions into the Social Security system.   SSDI, Medicare.</a:t>
            </a:r>
          </a:p>
          <a:p>
            <a:pPr lvl="1" eaLnBrk="1" hangingPunct="1">
              <a:spcBef>
                <a:spcPct val="0"/>
              </a:spcBef>
              <a:buFontTx/>
              <a:buAutoNum type="arabicPeriod"/>
            </a:pPr>
            <a:r>
              <a:rPr lang="en-US" altLang="en-US">
                <a:ea typeface="MS PGothic" panose="020B0600070205080204" pitchFamily="34" charset="-128"/>
              </a:rPr>
              <a:t>Welfare needs based benefits, SSI, Medicaid, food stamps.</a:t>
            </a:r>
          </a:p>
          <a:p>
            <a:pPr lvl="1" eaLnBrk="1" hangingPunct="1">
              <a:spcBef>
                <a:spcPct val="0"/>
              </a:spcBef>
              <a:buFontTx/>
              <a:buAutoNum type="arabicPeriod"/>
            </a:pPr>
            <a:r>
              <a:rPr lang="en-US" altLang="en-US">
                <a:ea typeface="MS PGothic" panose="020B0600070205080204" pitchFamily="34" charset="-128"/>
              </a:rPr>
              <a:t>Sliding scale services, where a person will pay for a benefit based upon the ability to pay.</a:t>
            </a:r>
          </a:p>
          <a:p>
            <a:pPr eaLnBrk="1" hangingPunct="1">
              <a:spcBef>
                <a:spcPct val="0"/>
              </a:spcBef>
            </a:pPr>
            <a:endParaRPr lang="en-US" altLang="en-US">
              <a:ea typeface="MS PGothic" panose="020B0600070205080204" pitchFamily="34" charset="-128"/>
            </a:endParaRPr>
          </a:p>
          <a:p>
            <a:pPr eaLnBrk="1" hangingPunct="1">
              <a:spcBef>
                <a:spcPct val="0"/>
              </a:spcBef>
            </a:pPr>
            <a:endParaRPr lang="en-US" altLang="en-US">
              <a:ea typeface="MS PGothic" panose="020B0600070205080204" pitchFamily="34" charset="-128"/>
            </a:endParaRPr>
          </a:p>
        </p:txBody>
      </p:sp>
      <p:sp>
        <p:nvSpPr>
          <p:cNvPr id="43012" name="Slide Number Placeholder 3">
            <a:extLst>
              <a:ext uri="{FF2B5EF4-FFF2-40B4-BE49-F238E27FC236}">
                <a16:creationId xmlns:a16="http://schemas.microsoft.com/office/drawing/2014/main" id="{1319B1CD-2729-A741-B53B-BEF43B6AE98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39BF3B4D-D1B0-0A46-8EBB-08E6A78F6799}" type="slidenum">
              <a:rPr lang="en-US" altLang="en-US">
                <a:latin typeface="Arial Narrow" panose="020B0604020202020204" pitchFamily="34" charset="0"/>
                <a:ea typeface="MS PGothic" panose="020B0600070205080204" pitchFamily="34" charset="-128"/>
              </a:rPr>
              <a:pPr/>
              <a:t>10</a:t>
            </a:fld>
            <a:endParaRPr lang="en-US" altLang="en-US">
              <a:latin typeface="Arial Narrow" panose="020B0604020202020204" pitchFamily="34" charset="0"/>
              <a:ea typeface="MS PGothic" panose="020B0600070205080204"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B4BA7C48-669D-C848-A4C0-1F524D52002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a:extLst>
              <a:ext uri="{FF2B5EF4-FFF2-40B4-BE49-F238E27FC236}">
                <a16:creationId xmlns:a16="http://schemas.microsoft.com/office/drawing/2014/main" id="{D8267C69-B5A1-3147-8548-75E8261A1E79}"/>
              </a:ext>
            </a:extLst>
          </p:cNvPr>
          <p:cNvSpPr>
            <a:spLocks noGrp="1"/>
          </p:cNvSpPr>
          <p:nvPr>
            <p:ph type="body" idx="1"/>
          </p:nvPr>
        </p:nvSpPr>
        <p:spPr bwMode="auto"/>
        <p:txBody>
          <a:bodyPr wrap="square" numCol="1" anchor="t" anchorCtr="0" compatLnSpc="1">
            <a:prstTxWarp prst="textNoShape">
              <a:avLst/>
            </a:prstTxWarp>
          </a:bodyPr>
          <a:lstStyle/>
          <a:p>
            <a:pPr eaLnBrk="1" fontAlgn="auto" hangingPunct="1">
              <a:spcBef>
                <a:spcPts val="0"/>
              </a:spcBef>
              <a:spcAft>
                <a:spcPts val="0"/>
              </a:spcAft>
              <a:defRPr/>
            </a:pPr>
            <a:r>
              <a:rPr lang="en-US" altLang="en-US" dirty="0">
                <a:ea typeface="ＭＳ Ｐゴシック" panose="020B0600070205080204" pitchFamily="34" charset="-128"/>
              </a:rPr>
              <a:t>Be cautious of faulty estate planning techniques and well intentioned relatives:</a:t>
            </a:r>
          </a:p>
          <a:p>
            <a:pPr marL="171450" indent="-171450" eaLnBrk="1" fontAlgn="auto" hangingPunct="1">
              <a:spcBef>
                <a:spcPts val="0"/>
              </a:spcBef>
              <a:spcAft>
                <a:spcPts val="0"/>
              </a:spcAft>
              <a:buFont typeface="Arial" panose="020B0604020202020204" pitchFamily="34" charset="0"/>
              <a:buChar char="•"/>
              <a:defRPr/>
            </a:pPr>
            <a:r>
              <a:rPr lang="en-US" altLang="en-US" dirty="0">
                <a:ea typeface="ＭＳ Ｐゴシック" panose="020B0600070205080204" pitchFamily="34" charset="-128"/>
              </a:rPr>
              <a:t>Disinheritance</a:t>
            </a:r>
          </a:p>
          <a:p>
            <a:pPr marL="171450" indent="-171450" eaLnBrk="1" fontAlgn="auto" hangingPunct="1">
              <a:spcBef>
                <a:spcPts val="0"/>
              </a:spcBef>
              <a:spcAft>
                <a:spcPts val="0"/>
              </a:spcAft>
              <a:buFont typeface="Arial" panose="020B0604020202020204" pitchFamily="34" charset="0"/>
              <a:buChar char="•"/>
              <a:defRPr/>
            </a:pPr>
            <a:r>
              <a:rPr lang="en-US" altLang="en-US" dirty="0">
                <a:ea typeface="ＭＳ Ｐゴシック" panose="020B0600070205080204" pitchFamily="34" charset="-128"/>
              </a:rPr>
              <a:t>Morally obligated gifts are not legally enforceable. There’s no guarantee that the funds will be used for a person’s care and support. Assets could be attached by lawsuits, divorce, legal judgements or just spent inappropriately. </a:t>
            </a:r>
          </a:p>
          <a:p>
            <a:pPr marL="171450" indent="-171450" eaLnBrk="1" fontAlgn="auto" hangingPunct="1">
              <a:spcBef>
                <a:spcPts val="0"/>
              </a:spcBef>
              <a:spcAft>
                <a:spcPts val="0"/>
              </a:spcAft>
              <a:buFont typeface="Arial" panose="020B0604020202020204" pitchFamily="34" charset="0"/>
              <a:buChar char="•"/>
              <a:defRPr/>
            </a:pPr>
            <a:r>
              <a:rPr lang="en-US" altLang="en-US" dirty="0">
                <a:ea typeface="ＭＳ Ｐゴシック" panose="020B0600070205080204" pitchFamily="34" charset="-128"/>
              </a:rPr>
              <a:t>Well intentioned relatives, such as an aunt may include a loved one with special needs as a beneficiary in their will.  If the amount is over the Federal law limit, it may jeopardize the dependent with special needs’ eligibility to receive government benefits.</a:t>
            </a:r>
          </a:p>
          <a:p>
            <a:pPr eaLnBrk="1" fontAlgn="auto" hangingPunct="1">
              <a:spcBef>
                <a:spcPts val="0"/>
              </a:spcBef>
              <a:spcAft>
                <a:spcPts val="0"/>
              </a:spcAft>
              <a:defRPr/>
            </a:pPr>
            <a:endParaRPr lang="en-US" altLang="en-US" dirty="0">
              <a:ea typeface="ＭＳ Ｐゴシック" panose="020B0600070205080204" pitchFamily="34" charset="-128"/>
            </a:endParaRPr>
          </a:p>
          <a:p>
            <a:pPr eaLnBrk="1" fontAlgn="auto" hangingPunct="1">
              <a:spcBef>
                <a:spcPts val="0"/>
              </a:spcBef>
              <a:spcAft>
                <a:spcPts val="0"/>
              </a:spcAft>
              <a:defRPr/>
            </a:pPr>
            <a:endParaRPr lang="en-US" altLang="en-US" dirty="0">
              <a:ea typeface="ＭＳ Ｐゴシック" panose="020B0600070205080204" pitchFamily="34" charset="-128"/>
            </a:endParaRPr>
          </a:p>
        </p:txBody>
      </p:sp>
      <p:sp>
        <p:nvSpPr>
          <p:cNvPr id="45060" name="Slide Number Placeholder 3">
            <a:extLst>
              <a:ext uri="{FF2B5EF4-FFF2-40B4-BE49-F238E27FC236}">
                <a16:creationId xmlns:a16="http://schemas.microsoft.com/office/drawing/2014/main" id="{C3DB7440-4899-634B-BD69-CD9E3160B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4C72AFDE-0E26-314D-BDFA-74EC3238B55E}" type="slidenum">
              <a:rPr lang="en-US" altLang="en-US">
                <a:latin typeface="Arial Narrow" panose="020B0604020202020204" pitchFamily="34" charset="0"/>
                <a:ea typeface="MS PGothic" panose="020B0600070205080204" pitchFamily="34" charset="-128"/>
              </a:rPr>
              <a:pPr/>
              <a:t>11</a:t>
            </a:fld>
            <a:endParaRPr lang="en-US" altLang="en-US">
              <a:latin typeface="Arial Narrow" panose="020B0604020202020204" pitchFamily="34" charset="0"/>
              <a:ea typeface="MS PGothic" panose="020B0600070205080204"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E1025A9B-576C-6A45-A236-69AA92777D5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a16="http://schemas.microsoft.com/office/drawing/2014/main" id="{4F83A2E4-5EF3-F64F-8C36-9D3CF45723C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MS PGothic" panose="020B0600070205080204" pitchFamily="34" charset="-128"/>
              </a:rPr>
              <a:t>So what’s the solution?</a:t>
            </a:r>
          </a:p>
          <a:p>
            <a:pPr eaLnBrk="1" hangingPunct="1">
              <a:spcBef>
                <a:spcPct val="0"/>
              </a:spcBef>
            </a:pPr>
            <a:endParaRPr lang="en-US" altLang="en-US">
              <a:ea typeface="MS PGothic" panose="020B0600070205080204" pitchFamily="34" charset="-128"/>
            </a:endParaRPr>
          </a:p>
          <a:p>
            <a:pPr eaLnBrk="1" hangingPunct="1">
              <a:spcBef>
                <a:spcPct val="0"/>
              </a:spcBef>
            </a:pPr>
            <a:endParaRPr lang="en-US" altLang="en-US">
              <a:ea typeface="MS PGothic" panose="020B0600070205080204" pitchFamily="34" charset="-128"/>
            </a:endParaRPr>
          </a:p>
        </p:txBody>
      </p:sp>
      <p:sp>
        <p:nvSpPr>
          <p:cNvPr id="47108" name="Slide Number Placeholder 3">
            <a:extLst>
              <a:ext uri="{FF2B5EF4-FFF2-40B4-BE49-F238E27FC236}">
                <a16:creationId xmlns:a16="http://schemas.microsoft.com/office/drawing/2014/main" id="{769078C9-B904-8541-B555-C966F7AF6F0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3AA7F793-474C-E24C-8A68-E73DFA65A879}" type="slidenum">
              <a:rPr lang="en-US" altLang="en-US">
                <a:latin typeface="Arial Narrow" panose="020B0604020202020204" pitchFamily="34" charset="0"/>
                <a:ea typeface="MS PGothic" panose="020B0600070205080204" pitchFamily="34" charset="-128"/>
              </a:rPr>
              <a:pPr/>
              <a:t>12</a:t>
            </a:fld>
            <a:endParaRPr lang="en-US" altLang="en-US">
              <a:latin typeface="Arial Narrow" panose="020B0604020202020204" pitchFamily="34" charset="0"/>
              <a:ea typeface="MS PGothic" panose="020B0600070205080204"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5915F747-3EC3-D34B-93D1-8B1468E5F81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a:extLst>
              <a:ext uri="{FF2B5EF4-FFF2-40B4-BE49-F238E27FC236}">
                <a16:creationId xmlns:a16="http://schemas.microsoft.com/office/drawing/2014/main" id="{A7643641-EA9D-AF41-9E0B-DE3FC5839AF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MS PGothic" panose="020B0600070205080204" pitchFamily="34" charset="-128"/>
              </a:rPr>
              <a:t>Special Needs Trust</a:t>
            </a:r>
          </a:p>
          <a:p>
            <a:pPr eaLnBrk="1" hangingPunct="1">
              <a:spcBef>
                <a:spcPct val="0"/>
              </a:spcBef>
            </a:pPr>
            <a:r>
              <a:rPr lang="en-US" altLang="en-US">
                <a:ea typeface="MS PGothic" panose="020B0600070205080204" pitchFamily="34" charset="-128"/>
              </a:rPr>
              <a:t>Protects government benefit eligibility for federal benefits. Enables your dependent to receive assets from your estate while preserving government benefits.</a:t>
            </a:r>
          </a:p>
          <a:p>
            <a:pPr eaLnBrk="1" hangingPunct="1">
              <a:spcBef>
                <a:spcPct val="0"/>
              </a:spcBef>
            </a:pPr>
            <a:r>
              <a:rPr lang="en-US" altLang="en-US">
                <a:ea typeface="MS PGothic" panose="020B0600070205080204" pitchFamily="34" charset="-128"/>
              </a:rPr>
              <a:t>Designed to protect the quality of life for your dependent .</a:t>
            </a:r>
          </a:p>
          <a:p>
            <a:pPr eaLnBrk="1" hangingPunct="1">
              <a:spcBef>
                <a:spcPct val="0"/>
              </a:spcBef>
            </a:pPr>
            <a:r>
              <a:rPr lang="en-US" altLang="en-US">
                <a:ea typeface="MS PGothic" panose="020B0600070205080204" pitchFamily="34" charset="-128"/>
              </a:rPr>
              <a:t>The purpose of the trust is to “Supplement </a:t>
            </a:r>
            <a:r>
              <a:rPr lang="en-US" altLang="en-US" u="sng">
                <a:ea typeface="MS PGothic" panose="020B0600070205080204" pitchFamily="34" charset="-128"/>
              </a:rPr>
              <a:t>not supplant</a:t>
            </a:r>
            <a:r>
              <a:rPr lang="en-US" altLang="en-US">
                <a:ea typeface="MS PGothic" panose="020B0600070205080204" pitchFamily="34" charset="-128"/>
              </a:rPr>
              <a:t>” state and federal programs.</a:t>
            </a:r>
          </a:p>
          <a:p>
            <a:pPr eaLnBrk="1" hangingPunct="1">
              <a:spcBef>
                <a:spcPct val="0"/>
              </a:spcBef>
            </a:pPr>
            <a:r>
              <a:rPr lang="en-US" altLang="en-US">
                <a:ea typeface="MS PGothic" panose="020B0600070205080204" pitchFamily="34" charset="-128"/>
              </a:rPr>
              <a:t>ALL family members must be made aware of the special needs trust once it is drafted.  Gifts, well intentioned relatives, etc…</a:t>
            </a:r>
          </a:p>
          <a:p>
            <a:pPr eaLnBrk="1" hangingPunct="1">
              <a:spcBef>
                <a:spcPct val="0"/>
              </a:spcBef>
            </a:pPr>
            <a:r>
              <a:rPr lang="en-US" altLang="en-US">
                <a:ea typeface="MS PGothic" panose="020B0600070205080204" pitchFamily="34" charset="-128"/>
              </a:rPr>
              <a:t>Can provide for special medical equipment, eyeglasses, and even a trip to Disney with one caregiver. Assets can not be given directly to the beneficiary. Assets must be paid to a third party provider for the benefit of the person with special needs. </a:t>
            </a:r>
          </a:p>
          <a:p>
            <a:pPr eaLnBrk="1" hangingPunct="1">
              <a:spcBef>
                <a:spcPct val="0"/>
              </a:spcBef>
            </a:pPr>
            <a:r>
              <a:rPr lang="en-US" altLang="en-US">
                <a:ea typeface="MS PGothic" panose="020B0600070205080204" pitchFamily="34" charset="-128"/>
              </a:rPr>
              <a:t>Make certain that the attorney you use to draft the SNT has real expertise in special needs planning.  I can provide you with a list of qualified attorney’s if needed.</a:t>
            </a:r>
          </a:p>
          <a:p>
            <a:pPr eaLnBrk="1" hangingPunct="1">
              <a:spcBef>
                <a:spcPct val="0"/>
              </a:spcBef>
            </a:pPr>
            <a:endParaRPr lang="en-US" altLang="en-US">
              <a:ea typeface="MS PGothic" panose="020B0600070205080204" pitchFamily="34" charset="-128"/>
            </a:endParaRPr>
          </a:p>
          <a:p>
            <a:pPr eaLnBrk="1" hangingPunct="1">
              <a:spcBef>
                <a:spcPct val="0"/>
              </a:spcBef>
            </a:pPr>
            <a:endParaRPr lang="en-US" altLang="en-US">
              <a:ea typeface="MS PGothic" panose="020B0600070205080204" pitchFamily="34" charset="-128"/>
            </a:endParaRPr>
          </a:p>
        </p:txBody>
      </p:sp>
      <p:sp>
        <p:nvSpPr>
          <p:cNvPr id="49156" name="Slide Number Placeholder 3">
            <a:extLst>
              <a:ext uri="{FF2B5EF4-FFF2-40B4-BE49-F238E27FC236}">
                <a16:creationId xmlns:a16="http://schemas.microsoft.com/office/drawing/2014/main" id="{AA271B44-4370-B249-9526-A5CF496B274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13AFA369-92F1-9741-9B51-83D02366FB14}" type="slidenum">
              <a:rPr lang="en-US" altLang="en-US">
                <a:latin typeface="Arial Narrow" panose="020B0604020202020204" pitchFamily="34" charset="0"/>
                <a:ea typeface="MS PGothic" panose="020B0600070205080204" pitchFamily="34" charset="-128"/>
              </a:rPr>
              <a:pPr/>
              <a:t>13</a:t>
            </a:fld>
            <a:endParaRPr lang="en-US" altLang="en-US">
              <a:latin typeface="Arial Narrow" panose="020B0604020202020204" pitchFamily="34" charset="0"/>
              <a:ea typeface="MS PGothic" panose="020B0600070205080204"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5A7AA709-D4C2-9F4B-A7B0-F1C94D2A4D7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41268DD1-9BDC-2C43-9FA0-9CEF55C5C997}"/>
              </a:ext>
            </a:extLst>
          </p:cNvPr>
          <p:cNvSpPr>
            <a:spLocks noGrp="1"/>
          </p:cNvSpPr>
          <p:nvPr>
            <p:ph type="body" idx="1"/>
          </p:nvPr>
        </p:nvSpPr>
        <p:spPr/>
        <p:txBody>
          <a:bodyPr/>
          <a:lstStyle/>
          <a:p>
            <a:pPr marL="295275" indent="-295275" eaLnBrk="1" fontAlgn="auto" hangingPunct="1">
              <a:spcBef>
                <a:spcPts val="1250"/>
              </a:spcBef>
              <a:spcAft>
                <a:spcPts val="1250"/>
              </a:spcAft>
              <a:buFontTx/>
              <a:buChar char="•"/>
              <a:defRPr/>
            </a:pPr>
            <a:r>
              <a:rPr lang="en-US" dirty="0">
                <a:solidFill>
                  <a:srgbClr val="5F5F5F"/>
                </a:solidFill>
              </a:rPr>
              <a:t>President Barack Obama signed the Achieving a Better Life Experience, or ABLE Act on December 19, 2014 as part of the Tax Increase Prevention Act of 2014. </a:t>
            </a:r>
          </a:p>
          <a:p>
            <a:pPr marL="295275" indent="-295275" eaLnBrk="1" fontAlgn="auto" hangingPunct="1">
              <a:spcBef>
                <a:spcPts val="1250"/>
              </a:spcBef>
              <a:spcAft>
                <a:spcPts val="1250"/>
              </a:spcAft>
              <a:buFontTx/>
              <a:buChar char="•"/>
              <a:defRPr/>
            </a:pPr>
            <a:r>
              <a:rPr lang="en-US" dirty="0">
                <a:solidFill>
                  <a:srgbClr val="5F5F5F"/>
                </a:solidFill>
              </a:rPr>
              <a:t>The law will allow qualified individuals with disabilities to have an ABLE Account, which is a tax-free savings accounts, modeled after the 529 savings account. </a:t>
            </a:r>
          </a:p>
          <a:p>
            <a:pPr marL="295275" indent="-295275" eaLnBrk="1" fontAlgn="auto" hangingPunct="1">
              <a:spcBef>
                <a:spcPts val="1250"/>
              </a:spcBef>
              <a:spcAft>
                <a:spcPts val="1250"/>
              </a:spcAft>
              <a:buFontTx/>
              <a:buChar char="•"/>
              <a:defRPr/>
            </a:pPr>
            <a:r>
              <a:rPr lang="en-US" dirty="0">
                <a:solidFill>
                  <a:srgbClr val="5F5F5F"/>
                </a:solidFill>
              </a:rPr>
              <a:t>Legislation is required in each state; BUT r</a:t>
            </a:r>
            <a:r>
              <a:rPr lang="en-US" dirty="0">
                <a:solidFill>
                  <a:srgbClr val="383534"/>
                </a:solidFill>
                <a:latin typeface="Open Sans" panose="020B0606030504020204" pitchFamily="34" charset="0"/>
              </a:rPr>
              <a:t>egardless of where you live, and whether or not your state has decided to establish an ABLE program, you are free to enroll in any state ABLE program provided that the program is accepting out-of-state residents and you meet the requirements for opening an account.</a:t>
            </a:r>
            <a:endParaRPr lang="en-US" dirty="0">
              <a:solidFill>
                <a:srgbClr val="5F5F5F"/>
              </a:solidFill>
            </a:endParaRPr>
          </a:p>
          <a:p>
            <a:pPr marL="295275" indent="-295275" eaLnBrk="1" fontAlgn="auto" hangingPunct="1">
              <a:spcBef>
                <a:spcPts val="1250"/>
              </a:spcBef>
              <a:spcAft>
                <a:spcPts val="1250"/>
              </a:spcAft>
              <a:buFontTx/>
              <a:buChar char="•"/>
              <a:defRPr/>
            </a:pPr>
            <a:r>
              <a:rPr lang="en-US" dirty="0">
                <a:solidFill>
                  <a:srgbClr val="5F5F5F"/>
                </a:solidFill>
              </a:rPr>
              <a:t>I</a:t>
            </a:r>
            <a:r>
              <a:rPr lang="ja-JP" altLang="en-US" dirty="0">
                <a:solidFill>
                  <a:srgbClr val="5F5F5F"/>
                </a:solidFill>
              </a:rPr>
              <a:t>’</a:t>
            </a:r>
            <a:r>
              <a:rPr lang="en-US" dirty="0">
                <a:solidFill>
                  <a:srgbClr val="5F5F5F"/>
                </a:solidFill>
              </a:rPr>
              <a:t>m sure you</a:t>
            </a:r>
            <a:r>
              <a:rPr lang="ja-JP" altLang="en-US" dirty="0">
                <a:solidFill>
                  <a:srgbClr val="5F5F5F"/>
                </a:solidFill>
              </a:rPr>
              <a:t>’</a:t>
            </a:r>
            <a:r>
              <a:rPr lang="en-US" dirty="0" err="1">
                <a:solidFill>
                  <a:srgbClr val="5F5F5F"/>
                </a:solidFill>
              </a:rPr>
              <a:t>ve</a:t>
            </a:r>
            <a:r>
              <a:rPr lang="en-US" dirty="0">
                <a:solidFill>
                  <a:srgbClr val="5F5F5F"/>
                </a:solidFill>
              </a:rPr>
              <a:t> heard it replaces the need for both 3rd party &amp; 1st party Special Needs Trusts.  Today we</a:t>
            </a:r>
            <a:r>
              <a:rPr lang="ja-JP" altLang="en-US" dirty="0">
                <a:solidFill>
                  <a:srgbClr val="5F5F5F"/>
                </a:solidFill>
              </a:rPr>
              <a:t>’</a:t>
            </a:r>
            <a:r>
              <a:rPr lang="en-US" dirty="0" err="1">
                <a:solidFill>
                  <a:srgbClr val="5F5F5F"/>
                </a:solidFill>
              </a:rPr>
              <a:t>ll</a:t>
            </a:r>
            <a:r>
              <a:rPr lang="en-US" dirty="0">
                <a:solidFill>
                  <a:srgbClr val="5F5F5F"/>
                </a:solidFill>
              </a:rPr>
              <a:t> explain the differences.  </a:t>
            </a:r>
          </a:p>
          <a:p>
            <a:pPr marL="295275" indent="-295275" eaLnBrk="1" fontAlgn="auto" hangingPunct="1">
              <a:spcBef>
                <a:spcPts val="0"/>
              </a:spcBef>
              <a:spcAft>
                <a:spcPts val="0"/>
              </a:spcAft>
              <a:defRPr/>
            </a:pPr>
            <a:endParaRPr lang="en-US" dirty="0"/>
          </a:p>
          <a:p>
            <a:pPr eaLnBrk="1" fontAlgn="auto" hangingPunct="1">
              <a:spcBef>
                <a:spcPts val="0"/>
              </a:spcBef>
              <a:spcAft>
                <a:spcPts val="0"/>
              </a:spcAft>
              <a:defRPr/>
            </a:pPr>
            <a:endParaRPr lang="en-US" dirty="0"/>
          </a:p>
        </p:txBody>
      </p:sp>
      <p:sp>
        <p:nvSpPr>
          <p:cNvPr id="51204" name="Slide Number Placeholder 3">
            <a:extLst>
              <a:ext uri="{FF2B5EF4-FFF2-40B4-BE49-F238E27FC236}">
                <a16:creationId xmlns:a16="http://schemas.microsoft.com/office/drawing/2014/main" id="{F1F9152C-472F-3748-A6D6-3E15335A415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CA64CC07-72CD-FF4E-9714-75D7B45B3F71}" type="slidenum">
              <a:rPr lang="en-US" altLang="en-US">
                <a:latin typeface="Arial Narrow" panose="020B0604020202020204" pitchFamily="34" charset="0"/>
                <a:ea typeface="MS PGothic" panose="020B0600070205080204" pitchFamily="34" charset="-128"/>
              </a:rPr>
              <a:pPr/>
              <a:t>14</a:t>
            </a:fld>
            <a:endParaRPr lang="en-US" altLang="en-US">
              <a:latin typeface="Arial Narrow" panose="020B0604020202020204" pitchFamily="34" charset="0"/>
              <a:ea typeface="MS PGothic" panose="020B0600070205080204"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5252CD50-D3A9-2F45-A127-9783B2AA736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a:extLst>
              <a:ext uri="{FF2B5EF4-FFF2-40B4-BE49-F238E27FC236}">
                <a16:creationId xmlns:a16="http://schemas.microsoft.com/office/drawing/2014/main" id="{A561B832-C49A-654C-9C8E-61BB5A63944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3038" lvl="1" indent="-173038" eaLnBrk="1" hangingPunct="1">
              <a:spcBef>
                <a:spcPts val="613"/>
              </a:spcBef>
              <a:buFontTx/>
              <a:buChar char="•"/>
            </a:pPr>
            <a:r>
              <a:rPr lang="en-US" altLang="en-US">
                <a:solidFill>
                  <a:srgbClr val="5F5F5F"/>
                </a:solidFill>
              </a:rPr>
              <a:t>The maximum amount contributed annually is limited to the annual IRS gift tax exclusion amount - $15,000 is the amount for 2021.</a:t>
            </a:r>
          </a:p>
          <a:p>
            <a:pPr marL="173038" lvl="1" indent="-173038" eaLnBrk="1" hangingPunct="1">
              <a:spcBef>
                <a:spcPts val="613"/>
              </a:spcBef>
              <a:buFontTx/>
              <a:buChar char="•"/>
            </a:pPr>
            <a:r>
              <a:rPr lang="en-US" altLang="en-US">
                <a:solidFill>
                  <a:srgbClr val="5F5F5F"/>
                </a:solidFill>
              </a:rPr>
              <a:t>The maximum amount that can be held in an ABLE Account is currently $100,000 for those on Supplemental Security Income and for all others the limit is the same as the state’s 529-plan. </a:t>
            </a:r>
          </a:p>
          <a:p>
            <a:pPr marL="173038" lvl="1" indent="-173038" eaLnBrk="1" hangingPunct="1">
              <a:spcBef>
                <a:spcPts val="613"/>
              </a:spcBef>
              <a:buFontTx/>
              <a:buChar char="•"/>
            </a:pPr>
            <a:r>
              <a:rPr lang="en-US" altLang="en-US">
                <a:solidFill>
                  <a:srgbClr val="5F5F5F"/>
                </a:solidFill>
              </a:rPr>
              <a:t>If and when an ABLE account exceeds $100,000, the beneficiary’s SSI cash benefit would be suspended until the account falls back below $100,000.  </a:t>
            </a:r>
          </a:p>
          <a:p>
            <a:pPr marL="173038" lvl="1" indent="-173038" eaLnBrk="1" hangingPunct="1">
              <a:spcBef>
                <a:spcPts val="613"/>
              </a:spcBef>
              <a:buFontTx/>
              <a:buChar char="•"/>
            </a:pPr>
            <a:r>
              <a:rPr lang="en-US" altLang="en-US">
                <a:solidFill>
                  <a:srgbClr val="5F5F5F"/>
                </a:solidFill>
              </a:rPr>
              <a:t>If SSI is suspended, this has no effect on their ability to receive or be eligible to receive medical assistance through Medicaid.</a:t>
            </a:r>
          </a:p>
          <a:p>
            <a:pPr marL="173038" lvl="1" indent="-173038" eaLnBrk="1" hangingPunct="1">
              <a:spcBef>
                <a:spcPts val="613"/>
              </a:spcBef>
              <a:buFontTx/>
              <a:buChar char="•"/>
            </a:pPr>
            <a:r>
              <a:rPr lang="en-US" altLang="en-US">
                <a:solidFill>
                  <a:srgbClr val="5F5F5F"/>
                </a:solidFill>
              </a:rPr>
              <a:t>Only </a:t>
            </a:r>
            <a:r>
              <a:rPr lang="en-US" altLang="en-US" u="sng">
                <a:solidFill>
                  <a:srgbClr val="5F5F5F"/>
                </a:solidFill>
              </a:rPr>
              <a:t>one</a:t>
            </a:r>
            <a:r>
              <a:rPr lang="en-US" altLang="en-US">
                <a:solidFill>
                  <a:srgbClr val="5F5F5F"/>
                </a:solidFill>
              </a:rPr>
              <a:t> ABLE Account can be opened per eligible individual</a:t>
            </a:r>
          </a:p>
          <a:p>
            <a:pPr marL="173038" lvl="1" indent="-173038" eaLnBrk="1" hangingPunct="1">
              <a:spcBef>
                <a:spcPts val="613"/>
              </a:spcBef>
              <a:buFontTx/>
              <a:buChar char="•"/>
            </a:pPr>
            <a:r>
              <a:rPr lang="en-US" altLang="en-US">
                <a:solidFill>
                  <a:srgbClr val="5F5F5F"/>
                </a:solidFill>
              </a:rPr>
              <a:t>Contributions can be made by anyone, including the beneficiary, family members, friends, etc.  Even special needs trust or pooled trust.  And it must be made in cash.</a:t>
            </a:r>
          </a:p>
          <a:p>
            <a:pPr marL="173038" lvl="1" indent="-173038" eaLnBrk="1" hangingPunct="1">
              <a:spcBef>
                <a:spcPts val="613"/>
              </a:spcBef>
              <a:buFontTx/>
              <a:buChar char="•"/>
            </a:pPr>
            <a:r>
              <a:rPr lang="en-US" altLang="en-US">
                <a:solidFill>
                  <a:srgbClr val="5F5F5F"/>
                </a:solidFill>
              </a:rPr>
              <a:t>Families who have a 529 college savings plan can transfer funds to an ABLE account without incurring any tax or penalty. The rollover can be in amounts up to the annual ABLE contribution limit. Current law requires rollovers to be completed by December 31, 2025. </a:t>
            </a:r>
          </a:p>
          <a:p>
            <a:pPr marL="173038" lvl="1" indent="-173038" eaLnBrk="1" hangingPunct="1">
              <a:spcBef>
                <a:spcPts val="613"/>
              </a:spcBef>
              <a:buFontTx/>
              <a:buChar char="•"/>
            </a:pPr>
            <a:r>
              <a:rPr lang="en-US" altLang="en-US">
                <a:latin typeface="Century Gothic" panose="020B0502020202020204" pitchFamily="34" charset="0"/>
                <a:ea typeface="MS PGothic" panose="020B0600070205080204" pitchFamily="34" charset="-128"/>
              </a:rPr>
              <a:t>Beneficiary employment income can be contributed up to $12,760 (2021) </a:t>
            </a:r>
          </a:p>
        </p:txBody>
      </p:sp>
      <p:sp>
        <p:nvSpPr>
          <p:cNvPr id="53252" name="Slide Number Placeholder 3">
            <a:extLst>
              <a:ext uri="{FF2B5EF4-FFF2-40B4-BE49-F238E27FC236}">
                <a16:creationId xmlns:a16="http://schemas.microsoft.com/office/drawing/2014/main" id="{B8571534-1707-C747-9225-BBC996B0DFD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F0E88411-9B19-144E-8566-65CF92D4D014}" type="slidenum">
              <a:rPr lang="en-US" altLang="en-US">
                <a:latin typeface="Arial Narrow" panose="020B0604020202020204" pitchFamily="34" charset="0"/>
                <a:ea typeface="MS PGothic" panose="020B0600070205080204" pitchFamily="34" charset="-128"/>
              </a:rPr>
              <a:pPr/>
              <a:t>15</a:t>
            </a:fld>
            <a:endParaRPr lang="en-US" altLang="en-US">
              <a:latin typeface="Arial Narrow" panose="020B0604020202020204" pitchFamily="34" charset="0"/>
              <a:ea typeface="MS PGothic" panose="020B0600070205080204"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08AA9DF4-97F9-E14A-84B5-72334CCAE73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a:extLst>
              <a:ext uri="{FF2B5EF4-FFF2-40B4-BE49-F238E27FC236}">
                <a16:creationId xmlns:a16="http://schemas.microsoft.com/office/drawing/2014/main" id="{3E55C158-8815-AB4B-90B2-BF8B9ECF048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MS PGothic" panose="020B0600070205080204" pitchFamily="34" charset="-128"/>
              </a:rPr>
              <a:t>What happens to remaining funds if a beneficiary passes away?</a:t>
            </a:r>
          </a:p>
          <a:p>
            <a:pPr eaLnBrk="1" hangingPunct="1">
              <a:spcBef>
                <a:spcPct val="0"/>
              </a:spcBef>
            </a:pPr>
            <a:endParaRPr lang="en-US" altLang="en-US">
              <a:ea typeface="MS PGothic" panose="020B0600070205080204" pitchFamily="34" charset="-128"/>
            </a:endParaRPr>
          </a:p>
          <a:p>
            <a:pPr eaLnBrk="1" hangingPunct="1">
              <a:spcBef>
                <a:spcPct val="0"/>
              </a:spcBef>
            </a:pPr>
            <a:r>
              <a:rPr lang="en-US" altLang="en-US">
                <a:ea typeface="MS PGothic" panose="020B0600070205080204" pitchFamily="34" charset="-128"/>
              </a:rPr>
              <a:t>Mandatory Medicaid payback requirement in many states for all amounts paid for medical assistance for the beneficiary after the establishment of the account, regardless of who contributed the funds.  </a:t>
            </a:r>
          </a:p>
          <a:p>
            <a:pPr eaLnBrk="1" hangingPunct="1">
              <a:spcBef>
                <a:spcPct val="0"/>
              </a:spcBef>
            </a:pPr>
            <a:endParaRPr lang="en-US" altLang="en-US">
              <a:ea typeface="MS PGothic" panose="020B0600070205080204" pitchFamily="34" charset="-128"/>
            </a:endParaRPr>
          </a:p>
          <a:p>
            <a:pPr eaLnBrk="1" hangingPunct="1">
              <a:spcBef>
                <a:spcPct val="0"/>
              </a:spcBef>
            </a:pPr>
            <a:r>
              <a:rPr lang="en-US" altLang="en-US">
                <a:ea typeface="MS PGothic" panose="020B0600070205080204" pitchFamily="34" charset="-128"/>
              </a:rPr>
              <a:t>But some states are waiving the Medicaid payback reimbursement.</a:t>
            </a:r>
          </a:p>
          <a:p>
            <a:pPr eaLnBrk="1" hangingPunct="1">
              <a:spcBef>
                <a:spcPct val="0"/>
              </a:spcBef>
            </a:pPr>
            <a:endParaRPr lang="en-US" altLang="en-US">
              <a:ea typeface="MS PGothic" panose="020B0600070205080204" pitchFamily="34" charset="-128"/>
            </a:endParaRPr>
          </a:p>
        </p:txBody>
      </p:sp>
      <p:sp>
        <p:nvSpPr>
          <p:cNvPr id="55300" name="Slide Number Placeholder 3">
            <a:extLst>
              <a:ext uri="{FF2B5EF4-FFF2-40B4-BE49-F238E27FC236}">
                <a16:creationId xmlns:a16="http://schemas.microsoft.com/office/drawing/2014/main" id="{CD14ECC3-88AB-5D41-AEC1-B3DE0615E74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EA3DCBA1-A61A-3F41-816C-E5341F6D3EF0}" type="slidenum">
              <a:rPr lang="en-US" altLang="en-US">
                <a:latin typeface="Arial Narrow" panose="020B0604020202020204" pitchFamily="34" charset="0"/>
                <a:ea typeface="MS PGothic" panose="020B0600070205080204" pitchFamily="34" charset="-128"/>
              </a:rPr>
              <a:pPr/>
              <a:t>16</a:t>
            </a:fld>
            <a:endParaRPr lang="en-US" altLang="en-US">
              <a:latin typeface="Arial Narrow" panose="020B0604020202020204" pitchFamily="34" charset="0"/>
              <a:ea typeface="MS PGothic" panose="020B0600070205080204"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EB10AAD5-56B4-F14C-9357-4A863428E25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a:extLst>
              <a:ext uri="{FF2B5EF4-FFF2-40B4-BE49-F238E27FC236}">
                <a16:creationId xmlns:a16="http://schemas.microsoft.com/office/drawing/2014/main" id="{0C66CF38-91B1-2748-AED5-53CFC901210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MS PGothic" panose="020B0600070205080204" pitchFamily="34" charset="-128"/>
              </a:rPr>
              <a:t>The next legal consideration is Guardianship</a:t>
            </a:r>
          </a:p>
          <a:p>
            <a:pPr eaLnBrk="1" hangingPunct="1">
              <a:spcBef>
                <a:spcPct val="0"/>
              </a:spcBef>
            </a:pPr>
            <a:r>
              <a:rPr lang="en-US" altLang="en-US">
                <a:ea typeface="MS PGothic" panose="020B0600070205080204" pitchFamily="34" charset="-128"/>
              </a:rPr>
              <a:t>In most states the law presumes that individuals over the age of 18 are able to make their own decisions about what is best for them in their daily lives.  Each family is unique, and some families may feel it is necessary to apply for guardianship to ensure quality of life for their dependent with special needs continues even after turning the age of majority.  </a:t>
            </a:r>
          </a:p>
          <a:p>
            <a:pPr eaLnBrk="1" hangingPunct="1">
              <a:spcBef>
                <a:spcPct val="0"/>
              </a:spcBef>
            </a:pPr>
            <a:endParaRPr lang="en-US" altLang="en-US">
              <a:ea typeface="MS PGothic" panose="020B0600070205080204" pitchFamily="34" charset="-128"/>
            </a:endParaRPr>
          </a:p>
          <a:p>
            <a:pPr eaLnBrk="1" hangingPunct="1">
              <a:spcBef>
                <a:spcPct val="0"/>
              </a:spcBef>
            </a:pPr>
            <a:r>
              <a:rPr lang="en-US" altLang="en-US">
                <a:ea typeface="MS PGothic" panose="020B0600070205080204" pitchFamily="34" charset="-128"/>
              </a:rPr>
              <a:t>Guardianship needs to be appointed and approved by the probate court, and rules vary state to state.  You may want to consider appointing successor guardians at the same time as the primary guardians.</a:t>
            </a:r>
          </a:p>
          <a:p>
            <a:pPr eaLnBrk="1" hangingPunct="1">
              <a:spcBef>
                <a:spcPct val="0"/>
              </a:spcBef>
            </a:pPr>
            <a:endParaRPr lang="en-US" altLang="en-US">
              <a:ea typeface="MS PGothic" panose="020B0600070205080204" pitchFamily="34" charset="-128"/>
            </a:endParaRPr>
          </a:p>
          <a:p>
            <a:pPr eaLnBrk="1" hangingPunct="1">
              <a:spcBef>
                <a:spcPct val="0"/>
              </a:spcBef>
            </a:pPr>
            <a:r>
              <a:rPr lang="en-US" altLang="en-US">
                <a:ea typeface="MS PGothic" panose="020B0600070205080204" pitchFamily="34" charset="-128"/>
              </a:rPr>
              <a:t>Guardianship is not an all or nothing situation.  Limited guardianship provides limited power over property or a specific subject matter.    </a:t>
            </a:r>
          </a:p>
          <a:p>
            <a:pPr eaLnBrk="1" hangingPunct="1">
              <a:spcBef>
                <a:spcPct val="0"/>
              </a:spcBef>
            </a:pPr>
            <a:endParaRPr lang="en-US" altLang="en-US">
              <a:ea typeface="MS PGothic" panose="020B0600070205080204" pitchFamily="34" charset="-128"/>
            </a:endParaRPr>
          </a:p>
          <a:p>
            <a:pPr eaLnBrk="1" hangingPunct="1">
              <a:spcBef>
                <a:spcPct val="0"/>
              </a:spcBef>
            </a:pPr>
            <a:r>
              <a:rPr lang="en-US" altLang="en-US">
                <a:ea typeface="MS PGothic" panose="020B0600070205080204" pitchFamily="34" charset="-128"/>
              </a:rPr>
              <a:t>Alternatives to Guardianship </a:t>
            </a:r>
          </a:p>
          <a:p>
            <a:pPr eaLnBrk="1" hangingPunct="1">
              <a:spcBef>
                <a:spcPct val="0"/>
              </a:spcBef>
            </a:pPr>
            <a:r>
              <a:rPr lang="en-US" altLang="en-US">
                <a:ea typeface="MS PGothic" panose="020B0600070205080204" pitchFamily="34" charset="-128"/>
              </a:rPr>
              <a:t>Depending on personal circumstances, avenues other than guardianship may exist that can help an individual feel more independent and minimize legal involvement. For example, if your dependent only needs assistance managing his money, he may be eligible for help through the Supplemental Security Income program (SSI) offered by the Federal government. If appropriate, an SSI Representative Payee can be designated to receive and disburse SSI money on behalf of your dependent, a function that might otherwise be performed by a court-appointed guardian. The Representative Payee must make an annual accounting to the Social Security Administration on how funds are spent.</a:t>
            </a:r>
          </a:p>
          <a:p>
            <a:pPr eaLnBrk="1" hangingPunct="1">
              <a:spcBef>
                <a:spcPct val="0"/>
              </a:spcBef>
            </a:pPr>
            <a:endParaRPr lang="en-US" altLang="en-US">
              <a:ea typeface="MS PGothic" panose="020B0600070205080204" pitchFamily="34" charset="-128"/>
            </a:endParaRPr>
          </a:p>
          <a:p>
            <a:pPr eaLnBrk="1" hangingPunct="1">
              <a:spcBef>
                <a:spcPct val="0"/>
              </a:spcBef>
            </a:pPr>
            <a:r>
              <a:rPr lang="en-US" altLang="en-US">
                <a:ea typeface="MS PGothic" panose="020B0600070205080204" pitchFamily="34" charset="-128"/>
              </a:rPr>
              <a:t>Durable Power of Attorney is another option whereby the individual who has a disability does allow certain decisions, such as medical, property or living situation, to be made by another person, on his behalf, without court intervention or giving up their legal rights.</a:t>
            </a:r>
          </a:p>
          <a:p>
            <a:pPr eaLnBrk="1" hangingPunct="1">
              <a:spcBef>
                <a:spcPct val="0"/>
              </a:spcBef>
            </a:pPr>
            <a:endParaRPr lang="en-US" altLang="en-US">
              <a:ea typeface="MS PGothic" panose="020B0600070205080204" pitchFamily="34" charset="-128"/>
            </a:endParaRPr>
          </a:p>
          <a:p>
            <a:pPr eaLnBrk="1" hangingPunct="1">
              <a:spcBef>
                <a:spcPct val="0"/>
              </a:spcBef>
            </a:pPr>
            <a:r>
              <a:rPr lang="en-US" altLang="en-US">
                <a:ea typeface="MS PGothic" panose="020B0600070205080204" pitchFamily="34" charset="-128"/>
              </a:rPr>
              <a:t>Guardianship is a personal issue and unique to each family.  </a:t>
            </a:r>
          </a:p>
          <a:p>
            <a:pPr eaLnBrk="1" hangingPunct="1">
              <a:spcBef>
                <a:spcPct val="0"/>
              </a:spcBef>
            </a:pPr>
            <a:endParaRPr lang="en-US" altLang="en-US">
              <a:ea typeface="MS PGothic" panose="020B0600070205080204" pitchFamily="34" charset="-128"/>
            </a:endParaRPr>
          </a:p>
        </p:txBody>
      </p:sp>
      <p:sp>
        <p:nvSpPr>
          <p:cNvPr id="57348" name="Slide Number Placeholder 3">
            <a:extLst>
              <a:ext uri="{FF2B5EF4-FFF2-40B4-BE49-F238E27FC236}">
                <a16:creationId xmlns:a16="http://schemas.microsoft.com/office/drawing/2014/main" id="{EC03F15F-FBF5-5549-9F87-3D60393DBB5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4A6DC73F-5D7E-2B4F-AE8B-CF3F2E512677}" type="slidenum">
              <a:rPr lang="en-US" altLang="en-US">
                <a:latin typeface="Arial Narrow" panose="020B0604020202020204" pitchFamily="34" charset="0"/>
                <a:ea typeface="MS PGothic" panose="020B0600070205080204" pitchFamily="34" charset="-128"/>
              </a:rPr>
              <a:pPr/>
              <a:t>17</a:t>
            </a:fld>
            <a:endParaRPr lang="en-US" altLang="en-US">
              <a:latin typeface="Arial Narrow" panose="020B0604020202020204" pitchFamily="34" charset="0"/>
              <a:ea typeface="MS PGothic" panose="020B0600070205080204"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0D1DA0A4-3A42-1F4E-AF18-F6C0439BDF6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a:extLst>
              <a:ext uri="{FF2B5EF4-FFF2-40B4-BE49-F238E27FC236}">
                <a16:creationId xmlns:a16="http://schemas.microsoft.com/office/drawing/2014/main" id="{1155DDC0-CDA5-554A-BE17-44BF8A5E29F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MS PGothic" panose="020B0600070205080204" pitchFamily="34" charset="-128"/>
              </a:rPr>
              <a:t>The next question from the Special Needs Planning Quiz is “Have you identified a caregiver for your dependent?”</a:t>
            </a:r>
          </a:p>
          <a:p>
            <a:pPr eaLnBrk="1" hangingPunct="1">
              <a:spcBef>
                <a:spcPct val="0"/>
              </a:spcBef>
            </a:pPr>
            <a:endParaRPr lang="en-US" altLang="en-US">
              <a:ea typeface="MS PGothic" panose="020B0600070205080204" pitchFamily="34" charset="-128"/>
            </a:endParaRPr>
          </a:p>
          <a:p>
            <a:pPr eaLnBrk="1" hangingPunct="1">
              <a:spcBef>
                <a:spcPct val="0"/>
              </a:spcBef>
            </a:pPr>
            <a:endParaRPr lang="en-US" altLang="en-US">
              <a:ea typeface="MS PGothic" panose="020B0600070205080204" pitchFamily="34" charset="-128"/>
            </a:endParaRPr>
          </a:p>
        </p:txBody>
      </p:sp>
      <p:sp>
        <p:nvSpPr>
          <p:cNvPr id="59396" name="Slide Number Placeholder 3">
            <a:extLst>
              <a:ext uri="{FF2B5EF4-FFF2-40B4-BE49-F238E27FC236}">
                <a16:creationId xmlns:a16="http://schemas.microsoft.com/office/drawing/2014/main" id="{9D807A8C-7350-DE47-9F03-7EF7C22BBBA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F7749AFA-94A5-A743-A850-08AB90AC8166}" type="slidenum">
              <a:rPr lang="en-US" altLang="en-US">
                <a:latin typeface="Arial Narrow" panose="020B0604020202020204" pitchFamily="34" charset="0"/>
                <a:ea typeface="MS PGothic" panose="020B0600070205080204" pitchFamily="34" charset="-128"/>
              </a:rPr>
              <a:pPr/>
              <a:t>18</a:t>
            </a:fld>
            <a:endParaRPr lang="en-US" altLang="en-US">
              <a:latin typeface="Arial Narrow" panose="020B0604020202020204" pitchFamily="34" charset="0"/>
              <a:ea typeface="MS PGothic" panose="020B0600070205080204"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227D1245-D792-D241-9B46-8769B23DAEC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a:extLst>
              <a:ext uri="{FF2B5EF4-FFF2-40B4-BE49-F238E27FC236}">
                <a16:creationId xmlns:a16="http://schemas.microsoft.com/office/drawing/2014/main" id="{7E2D99BC-CA56-9243-89A9-079D217AA3E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MS PGothic" panose="020B0600070205080204" pitchFamily="34" charset="-128"/>
              </a:rPr>
              <a:t>If you answered Yes, that’s great that you’ve identified a care provider for your loved one with special needs.  </a:t>
            </a:r>
          </a:p>
          <a:p>
            <a:pPr eaLnBrk="1" hangingPunct="1">
              <a:spcBef>
                <a:spcPct val="0"/>
              </a:spcBef>
            </a:pPr>
            <a:endParaRPr lang="en-US" altLang="en-US">
              <a:ea typeface="MS PGothic" panose="020B0600070205080204" pitchFamily="34" charset="-128"/>
            </a:endParaRPr>
          </a:p>
          <a:p>
            <a:pPr eaLnBrk="1" hangingPunct="1">
              <a:spcBef>
                <a:spcPct val="0"/>
              </a:spcBef>
            </a:pPr>
            <a:r>
              <a:rPr lang="en-US" altLang="en-US">
                <a:ea typeface="MS PGothic" panose="020B0600070205080204" pitchFamily="34" charset="-128"/>
              </a:rPr>
              <a:t>But how do you assure that your dependent will continue with the same type of care you would provide them?</a:t>
            </a:r>
          </a:p>
          <a:p>
            <a:pPr eaLnBrk="1" hangingPunct="1">
              <a:spcBef>
                <a:spcPct val="0"/>
              </a:spcBef>
            </a:pPr>
            <a:endParaRPr lang="en-US" altLang="en-US">
              <a:ea typeface="MS PGothic" panose="020B0600070205080204" pitchFamily="34" charset="-128"/>
            </a:endParaRPr>
          </a:p>
        </p:txBody>
      </p:sp>
      <p:sp>
        <p:nvSpPr>
          <p:cNvPr id="61444" name="Slide Number Placeholder 3">
            <a:extLst>
              <a:ext uri="{FF2B5EF4-FFF2-40B4-BE49-F238E27FC236}">
                <a16:creationId xmlns:a16="http://schemas.microsoft.com/office/drawing/2014/main" id="{F63390A2-8A71-3E40-83B2-FF994708A89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CD796F43-0ABE-ED49-9308-F6F42FA3AA93}" type="slidenum">
              <a:rPr lang="en-US" altLang="en-US">
                <a:latin typeface="Arial Narrow" panose="020B0604020202020204" pitchFamily="34" charset="0"/>
                <a:ea typeface="MS PGothic" panose="020B0600070205080204" pitchFamily="34" charset="-128"/>
              </a:rPr>
              <a:pPr/>
              <a:t>19</a:t>
            </a:fld>
            <a:endParaRPr lang="en-US" altLang="en-US">
              <a:latin typeface="Arial Narrow" panose="020B0604020202020204" pitchFamily="34" charset="0"/>
              <a:ea typeface="MS PGothic"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C0EDF4E5-3DCD-BD4F-9618-26D720207F4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5C0C3338-210D-9D43-89D5-88E3D668E01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6628" name="Slide Number Placeholder 3">
            <a:extLst>
              <a:ext uri="{FF2B5EF4-FFF2-40B4-BE49-F238E27FC236}">
                <a16:creationId xmlns:a16="http://schemas.microsoft.com/office/drawing/2014/main" id="{E1F6D07D-AD2C-E544-8033-567C7542900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18A8172D-AAEB-2C46-B540-9A58ED47027B}" type="slidenum">
              <a:rPr lang="en-US" altLang="en-US">
                <a:latin typeface="Calibri" panose="020F0502020204030204" pitchFamily="34" charset="0"/>
              </a:rPr>
              <a:pPr/>
              <a:t>2</a:t>
            </a:fld>
            <a:endParaRPr lang="en-US" altLang="en-US">
              <a:latin typeface="Calibri" panose="020F050202020403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80C30FC4-C045-284E-A190-C5390922AFD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a:extLst>
              <a:ext uri="{FF2B5EF4-FFF2-40B4-BE49-F238E27FC236}">
                <a16:creationId xmlns:a16="http://schemas.microsoft.com/office/drawing/2014/main" id="{4E6CEE7F-7410-A044-BC9A-B0731F0C510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MS PGothic" panose="020B0600070205080204" pitchFamily="34" charset="-128"/>
              </a:rPr>
              <a:t>One answer is through a Letter of Intent.</a:t>
            </a:r>
          </a:p>
          <a:p>
            <a:pPr eaLnBrk="1" hangingPunct="1">
              <a:spcBef>
                <a:spcPct val="0"/>
              </a:spcBef>
            </a:pPr>
            <a:endParaRPr lang="en-US" altLang="en-US">
              <a:ea typeface="MS PGothic" panose="020B0600070205080204" pitchFamily="34" charset="-128"/>
            </a:endParaRPr>
          </a:p>
          <a:p>
            <a:pPr eaLnBrk="1" hangingPunct="1">
              <a:spcBef>
                <a:spcPct val="0"/>
              </a:spcBef>
            </a:pPr>
            <a:r>
              <a:rPr lang="en-US" altLang="en-US">
                <a:ea typeface="MS PGothic" panose="020B0600070205080204" pitchFamily="34" charset="-128"/>
              </a:rPr>
              <a:t>It’s not a legal document (it is not binding) however it conveys your thoughts, dreams, and feelings regarding the care of your dependent, as well as your dependent’s wishes, if applicable.</a:t>
            </a:r>
          </a:p>
          <a:p>
            <a:pPr eaLnBrk="1" hangingPunct="1">
              <a:spcBef>
                <a:spcPct val="0"/>
              </a:spcBef>
            </a:pPr>
            <a:endParaRPr lang="en-US" altLang="en-US">
              <a:ea typeface="MS PGothic" panose="020B0600070205080204" pitchFamily="34" charset="-128"/>
            </a:endParaRPr>
          </a:p>
          <a:p>
            <a:pPr eaLnBrk="1" hangingPunct="1">
              <a:spcBef>
                <a:spcPct val="0"/>
              </a:spcBef>
            </a:pPr>
            <a:r>
              <a:rPr lang="en-US" altLang="en-US">
                <a:ea typeface="MS PGothic" panose="020B0600070205080204" pitchFamily="34" charset="-128"/>
              </a:rPr>
              <a:t>It describes a day in the life of your dependent, likes, dislikes routines, favorite foods, thoughts on religion, dating etc.</a:t>
            </a:r>
          </a:p>
          <a:p>
            <a:pPr eaLnBrk="1" hangingPunct="1">
              <a:spcBef>
                <a:spcPct val="0"/>
              </a:spcBef>
            </a:pPr>
            <a:r>
              <a:rPr lang="en-US" altLang="en-US">
                <a:ea typeface="MS PGothic" panose="020B0600070205080204" pitchFamily="34" charset="-128"/>
              </a:rPr>
              <a:t>Social interests. “My son loves to go to a baseball game each year.”</a:t>
            </a:r>
          </a:p>
          <a:p>
            <a:pPr eaLnBrk="1" hangingPunct="1">
              <a:spcBef>
                <a:spcPct val="0"/>
              </a:spcBef>
            </a:pPr>
            <a:r>
              <a:rPr lang="en-US" altLang="en-US">
                <a:ea typeface="MS PGothic" panose="020B0600070205080204" pitchFamily="34" charset="-128"/>
              </a:rPr>
              <a:t>You can list the doctors you like and those you would NEVER visit again, medications, therapists, services, etc.</a:t>
            </a:r>
          </a:p>
          <a:p>
            <a:pPr eaLnBrk="1" hangingPunct="1">
              <a:spcBef>
                <a:spcPct val="0"/>
              </a:spcBef>
            </a:pPr>
            <a:endParaRPr lang="en-US" altLang="en-US">
              <a:ea typeface="MS PGothic" panose="020B0600070205080204" pitchFamily="34" charset="-128"/>
            </a:endParaRPr>
          </a:p>
          <a:p>
            <a:pPr eaLnBrk="1" hangingPunct="1">
              <a:spcBef>
                <a:spcPct val="0"/>
              </a:spcBef>
            </a:pPr>
            <a:r>
              <a:rPr lang="en-US" altLang="en-US">
                <a:ea typeface="MS PGothic" panose="020B0600070205080204" pitchFamily="34" charset="-128"/>
              </a:rPr>
              <a:t>We can help you create one, I’ve seen all types - some long, some short, most are written, and some are in video format.  </a:t>
            </a:r>
          </a:p>
          <a:p>
            <a:pPr eaLnBrk="1" hangingPunct="1">
              <a:spcBef>
                <a:spcPct val="0"/>
              </a:spcBef>
            </a:pPr>
            <a:endParaRPr lang="en-US" altLang="en-US">
              <a:ea typeface="MS PGothic" panose="020B0600070205080204" pitchFamily="34" charset="-128"/>
            </a:endParaRPr>
          </a:p>
          <a:p>
            <a:pPr eaLnBrk="1" hangingPunct="1">
              <a:spcBef>
                <a:spcPct val="0"/>
              </a:spcBef>
            </a:pPr>
            <a:r>
              <a:rPr lang="en-US" altLang="en-US">
                <a:ea typeface="MS PGothic" panose="020B0600070205080204" pitchFamily="34" charset="-128"/>
              </a:rPr>
              <a:t>What’s right for you?  That depends on your situation.</a:t>
            </a:r>
          </a:p>
          <a:p>
            <a:pPr eaLnBrk="1" hangingPunct="1">
              <a:spcBef>
                <a:spcPct val="0"/>
              </a:spcBef>
            </a:pPr>
            <a:endParaRPr lang="en-US" altLang="en-US">
              <a:ea typeface="MS PGothic" panose="020B0600070205080204" pitchFamily="34" charset="-128"/>
            </a:endParaRPr>
          </a:p>
          <a:p>
            <a:pPr eaLnBrk="1" hangingPunct="1">
              <a:spcBef>
                <a:spcPct val="0"/>
              </a:spcBef>
            </a:pPr>
            <a:endParaRPr lang="en-US" altLang="en-US">
              <a:ea typeface="MS PGothic" panose="020B0600070205080204" pitchFamily="34" charset="-128"/>
            </a:endParaRPr>
          </a:p>
        </p:txBody>
      </p:sp>
      <p:sp>
        <p:nvSpPr>
          <p:cNvPr id="63492" name="Slide Number Placeholder 3">
            <a:extLst>
              <a:ext uri="{FF2B5EF4-FFF2-40B4-BE49-F238E27FC236}">
                <a16:creationId xmlns:a16="http://schemas.microsoft.com/office/drawing/2014/main" id="{A150DB91-6E49-5D44-9E24-4EA3A726DE7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F2AB997C-5AFD-AE42-BBC2-B91A82C46C37}" type="slidenum">
              <a:rPr lang="en-US" altLang="en-US">
                <a:latin typeface="Arial Narrow" panose="020B0604020202020204" pitchFamily="34" charset="0"/>
                <a:ea typeface="MS PGothic" panose="020B0600070205080204" pitchFamily="34" charset="-128"/>
              </a:rPr>
              <a:pPr/>
              <a:t>20</a:t>
            </a:fld>
            <a:endParaRPr lang="en-US" altLang="en-US">
              <a:latin typeface="Arial Narrow" panose="020B0604020202020204" pitchFamily="34" charset="0"/>
              <a:ea typeface="MS PGothic" panose="020B0600070205080204"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B1A1201B-1F2E-5441-88E5-28FEA8D84FE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F9BE4781-00E8-2F4D-8E00-3DA6F9A26F86}"/>
              </a:ext>
            </a:extLst>
          </p:cNvPr>
          <p:cNvSpPr>
            <a:spLocks noGrp="1"/>
          </p:cNvSpPr>
          <p:nvPr>
            <p:ph type="body" idx="1"/>
          </p:nvPr>
        </p:nvSpPr>
        <p:spPr/>
        <p:txBody>
          <a:bodyPr/>
          <a:lstStyle/>
          <a:p>
            <a:pPr marL="173038" indent="-173038" eaLnBrk="1" fontAlgn="auto" hangingPunct="1">
              <a:spcBef>
                <a:spcPts val="0"/>
              </a:spcBef>
              <a:spcAft>
                <a:spcPts val="0"/>
              </a:spcAft>
              <a:defRPr/>
            </a:pPr>
            <a:r>
              <a:rPr lang="en-US" dirty="0"/>
              <a:t>Earlier we discussed there were two components to special needs planning, legal and financial.  We’ve covered the legal issues now let’s discuss the financial issues.</a:t>
            </a:r>
          </a:p>
          <a:p>
            <a:pPr marL="173038" indent="-173038" eaLnBrk="1" fontAlgn="auto" hangingPunct="1">
              <a:spcBef>
                <a:spcPts val="0"/>
              </a:spcBef>
              <a:spcAft>
                <a:spcPts val="0"/>
              </a:spcAft>
              <a:defRPr/>
            </a:pPr>
            <a:endParaRPr lang="en-US" dirty="0"/>
          </a:p>
          <a:p>
            <a:pPr marL="173038" indent="-173038" eaLnBrk="1" fontAlgn="auto" hangingPunct="1">
              <a:spcBef>
                <a:spcPts val="0"/>
              </a:spcBef>
              <a:spcAft>
                <a:spcPts val="0"/>
              </a:spcAft>
              <a:defRPr/>
            </a:pPr>
            <a:r>
              <a:rPr lang="en-US" dirty="0"/>
              <a:t>There are many ways to fund a special needs trust.  </a:t>
            </a:r>
          </a:p>
          <a:p>
            <a:pPr marL="173038" indent="-173038" eaLnBrk="1" fontAlgn="auto" hangingPunct="1">
              <a:spcBef>
                <a:spcPts val="0"/>
              </a:spcBef>
              <a:spcAft>
                <a:spcPts val="0"/>
              </a:spcAft>
              <a:defRPr/>
            </a:pPr>
            <a:endParaRPr lang="en-US" dirty="0"/>
          </a:p>
          <a:p>
            <a:pPr marL="173038" indent="-173038" eaLnBrk="1" fontAlgn="auto" hangingPunct="1">
              <a:spcBef>
                <a:spcPts val="0"/>
              </a:spcBef>
              <a:spcAft>
                <a:spcPts val="0"/>
              </a:spcAft>
              <a:defRPr/>
            </a:pPr>
            <a:r>
              <a:rPr lang="en-US" dirty="0"/>
              <a:t>For example it could be funded with:</a:t>
            </a:r>
          </a:p>
          <a:p>
            <a:pPr marL="173038" indent="-173038" eaLnBrk="1" fontAlgn="auto" hangingPunct="1">
              <a:spcBef>
                <a:spcPts val="0"/>
              </a:spcBef>
              <a:spcAft>
                <a:spcPts val="0"/>
              </a:spcAft>
              <a:buFontTx/>
              <a:buChar char="•"/>
              <a:defRPr/>
            </a:pPr>
            <a:r>
              <a:rPr lang="en-US" dirty="0"/>
              <a:t>Property, (Not liquid, could be lost in a disaster)</a:t>
            </a:r>
          </a:p>
          <a:p>
            <a:pPr marL="173038" indent="-173038" eaLnBrk="1" fontAlgn="auto" hangingPunct="1">
              <a:spcBef>
                <a:spcPts val="0"/>
              </a:spcBef>
              <a:spcAft>
                <a:spcPts val="0"/>
              </a:spcAft>
              <a:buFontTx/>
              <a:buChar char="•"/>
              <a:defRPr/>
            </a:pPr>
            <a:r>
              <a:rPr lang="en-US" dirty="0"/>
              <a:t>Investments, (Depending upon the type may be volatile)</a:t>
            </a:r>
          </a:p>
          <a:p>
            <a:pPr marL="173038" indent="-173038" eaLnBrk="1" fontAlgn="auto" hangingPunct="1">
              <a:spcBef>
                <a:spcPts val="0"/>
              </a:spcBef>
              <a:spcAft>
                <a:spcPts val="0"/>
              </a:spcAft>
              <a:buFontTx/>
              <a:buChar char="•"/>
              <a:defRPr/>
            </a:pPr>
            <a:r>
              <a:rPr lang="en-US" dirty="0"/>
              <a:t>Retirement Funds, (Will be taxed, dual use funds, will there be enough for my retirement years)</a:t>
            </a:r>
          </a:p>
          <a:p>
            <a:pPr marL="173038" indent="-173038" eaLnBrk="1" fontAlgn="auto" hangingPunct="1">
              <a:spcBef>
                <a:spcPts val="0"/>
              </a:spcBef>
              <a:spcAft>
                <a:spcPts val="0"/>
              </a:spcAft>
              <a:buFontTx/>
              <a:buChar char="•"/>
              <a:defRPr/>
            </a:pPr>
            <a:r>
              <a:rPr lang="en-US" dirty="0"/>
              <a:t>Life Insurance, (The majority of special needs trusts are funded with life insurance)</a:t>
            </a:r>
          </a:p>
          <a:p>
            <a:pPr marL="173038" indent="-173038" eaLnBrk="1" fontAlgn="auto" hangingPunct="1">
              <a:spcBef>
                <a:spcPts val="0"/>
              </a:spcBef>
              <a:spcAft>
                <a:spcPts val="0"/>
              </a:spcAft>
              <a:defRPr/>
            </a:pPr>
            <a:endParaRPr lang="en-US" dirty="0"/>
          </a:p>
          <a:p>
            <a:pPr eaLnBrk="1" fontAlgn="auto" hangingPunct="1">
              <a:spcBef>
                <a:spcPts val="0"/>
              </a:spcBef>
              <a:spcAft>
                <a:spcPts val="0"/>
              </a:spcAft>
              <a:defRPr/>
            </a:pPr>
            <a:endParaRPr lang="en-US" dirty="0"/>
          </a:p>
        </p:txBody>
      </p:sp>
      <p:sp>
        <p:nvSpPr>
          <p:cNvPr id="65540" name="Slide Number Placeholder 3">
            <a:extLst>
              <a:ext uri="{FF2B5EF4-FFF2-40B4-BE49-F238E27FC236}">
                <a16:creationId xmlns:a16="http://schemas.microsoft.com/office/drawing/2014/main" id="{437ED53B-3103-5548-AD28-2F4B67A7595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AA984ACB-BD08-E741-85E1-6C8A5A110F51}" type="slidenum">
              <a:rPr lang="en-US" altLang="en-US">
                <a:latin typeface="Arial Narrow" panose="020B0604020202020204" pitchFamily="34" charset="0"/>
                <a:ea typeface="MS PGothic" panose="020B0600070205080204" pitchFamily="34" charset="-128"/>
              </a:rPr>
              <a:pPr/>
              <a:t>21</a:t>
            </a:fld>
            <a:endParaRPr lang="en-US" altLang="en-US">
              <a:latin typeface="Arial Narrow" panose="020B0604020202020204" pitchFamily="34" charset="0"/>
              <a:ea typeface="MS PGothic" panose="020B0600070205080204"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73D99EA4-EBAA-F640-8032-7B5AAB5D096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a:extLst>
              <a:ext uri="{FF2B5EF4-FFF2-40B4-BE49-F238E27FC236}">
                <a16:creationId xmlns:a16="http://schemas.microsoft.com/office/drawing/2014/main" id="{C29C1ACA-BF1D-D945-9509-B105096DD920}"/>
              </a:ext>
            </a:extLst>
          </p:cNvPr>
          <p:cNvSpPr>
            <a:spLocks noGrp="1"/>
          </p:cNvSpPr>
          <p:nvPr>
            <p:ph type="body" idx="1"/>
          </p:nvPr>
        </p:nvSpPr>
        <p:spPr bwMode="auto"/>
        <p:txBody>
          <a:bodyPr wrap="square" numCol="1" anchor="t" anchorCtr="0" compatLnSpc="1">
            <a:prstTxWarp prst="textNoShape">
              <a:avLst/>
            </a:prstTxWarp>
          </a:bodyPr>
          <a:lstStyle/>
          <a:p>
            <a:pPr eaLnBrk="1" fontAlgn="auto" hangingPunct="1">
              <a:spcBef>
                <a:spcPts val="0"/>
              </a:spcBef>
              <a:spcAft>
                <a:spcPts val="0"/>
              </a:spcAft>
              <a:defRPr/>
            </a:pPr>
            <a:r>
              <a:rPr lang="en-US" altLang="en-US" dirty="0">
                <a:ea typeface="ＭＳ Ｐゴシック" panose="020B0600070205080204" pitchFamily="34" charset="-128"/>
              </a:rPr>
              <a:t>Why Life Insurance?</a:t>
            </a:r>
          </a:p>
          <a:p>
            <a:pPr marL="171450" indent="-171450" eaLnBrk="1" fontAlgn="auto" hangingPunct="1">
              <a:spcBef>
                <a:spcPts val="0"/>
              </a:spcBef>
              <a:spcAft>
                <a:spcPts val="0"/>
              </a:spcAft>
              <a:buFont typeface="Arial" panose="020B0604020202020204" pitchFamily="34" charset="0"/>
              <a:buChar char="•"/>
              <a:defRPr/>
            </a:pPr>
            <a:r>
              <a:rPr lang="en-US" altLang="en-US" dirty="0">
                <a:ea typeface="ＭＳ Ｐゴシック" panose="020B0600070205080204" pitchFamily="34" charset="-128"/>
              </a:rPr>
              <a:t>Generally free of probate and estate taxes.</a:t>
            </a:r>
          </a:p>
          <a:p>
            <a:pPr marL="171450" indent="-171450" eaLnBrk="1" fontAlgn="auto" hangingPunct="1">
              <a:spcBef>
                <a:spcPts val="0"/>
              </a:spcBef>
              <a:spcAft>
                <a:spcPts val="0"/>
              </a:spcAft>
              <a:buFont typeface="Arial" panose="020B0604020202020204" pitchFamily="34" charset="0"/>
              <a:buChar char="•"/>
              <a:defRPr/>
            </a:pPr>
            <a:r>
              <a:rPr lang="en-US" altLang="en-US" dirty="0">
                <a:ea typeface="ＭＳ Ｐゴシック" panose="020B0600070205080204" pitchFamily="34" charset="-128"/>
              </a:rPr>
              <a:t>Helps create an estate where none exists.</a:t>
            </a:r>
          </a:p>
          <a:p>
            <a:pPr marL="171450" indent="-171450" eaLnBrk="1" fontAlgn="auto" hangingPunct="1">
              <a:spcBef>
                <a:spcPts val="0"/>
              </a:spcBef>
              <a:spcAft>
                <a:spcPts val="0"/>
              </a:spcAft>
              <a:buFont typeface="Arial" panose="020B0604020202020204" pitchFamily="34" charset="0"/>
              <a:buChar char="•"/>
              <a:defRPr/>
            </a:pPr>
            <a:r>
              <a:rPr lang="en-US" altLang="en-US" dirty="0">
                <a:ea typeface="ＭＳ Ｐゴシック" panose="020B0600070205080204" pitchFamily="34" charset="-128"/>
              </a:rPr>
              <a:t>Leaves the estate intact for other family members</a:t>
            </a:r>
          </a:p>
          <a:p>
            <a:pPr marL="171450" indent="-171450" eaLnBrk="1" fontAlgn="auto" hangingPunct="1">
              <a:spcBef>
                <a:spcPts val="0"/>
              </a:spcBef>
              <a:spcAft>
                <a:spcPts val="0"/>
              </a:spcAft>
              <a:buFont typeface="Arial" panose="020B0604020202020204" pitchFamily="34" charset="0"/>
              <a:buChar char="•"/>
              <a:defRPr/>
            </a:pPr>
            <a:r>
              <a:rPr lang="en-US" altLang="en-US" dirty="0">
                <a:ea typeface="ＭＳ Ｐゴシック" panose="020B0600070205080204" pitchFamily="34" charset="-128"/>
              </a:rPr>
              <a:t>Can be designed to meet most budgets.</a:t>
            </a:r>
          </a:p>
          <a:p>
            <a:pPr marL="171450" indent="-171450" eaLnBrk="1" fontAlgn="auto" hangingPunct="1">
              <a:spcBef>
                <a:spcPts val="0"/>
              </a:spcBef>
              <a:spcAft>
                <a:spcPts val="0"/>
              </a:spcAft>
              <a:buFont typeface="Arial" panose="020B0604020202020204" pitchFamily="34" charset="0"/>
              <a:buChar char="•"/>
              <a:defRPr/>
            </a:pPr>
            <a:r>
              <a:rPr lang="en-US" altLang="en-US" dirty="0">
                <a:ea typeface="ＭＳ Ｐゴシック" panose="020B0600070205080204" pitchFamily="34" charset="-128"/>
              </a:rPr>
              <a:t>Certain types of policies provide guarantees.</a:t>
            </a:r>
          </a:p>
          <a:p>
            <a:pPr marL="171450" indent="-171450" eaLnBrk="1" fontAlgn="auto" hangingPunct="1">
              <a:spcBef>
                <a:spcPts val="0"/>
              </a:spcBef>
              <a:spcAft>
                <a:spcPts val="0"/>
              </a:spcAft>
              <a:buFont typeface="Arial" panose="020B0604020202020204" pitchFamily="34" charset="0"/>
              <a:buChar char="•"/>
              <a:defRPr/>
            </a:pPr>
            <a:r>
              <a:rPr lang="en-US" altLang="en-US" dirty="0">
                <a:ea typeface="ＭＳ Ｐゴシック" panose="020B0600070205080204" pitchFamily="34" charset="-128"/>
              </a:rPr>
              <a:t>Meets the financial demands for lifetime care and quality of life issues.</a:t>
            </a:r>
          </a:p>
          <a:p>
            <a:pPr eaLnBrk="1" fontAlgn="auto" hangingPunct="1">
              <a:spcBef>
                <a:spcPts val="0"/>
              </a:spcBef>
              <a:spcAft>
                <a:spcPts val="0"/>
              </a:spcAft>
              <a:defRPr/>
            </a:pPr>
            <a:endParaRPr lang="en-US" altLang="en-US" dirty="0">
              <a:ea typeface="ＭＳ Ｐゴシック" panose="020B0600070205080204" pitchFamily="34" charset="-128"/>
            </a:endParaRPr>
          </a:p>
          <a:p>
            <a:pPr eaLnBrk="1" fontAlgn="auto" hangingPunct="1">
              <a:spcBef>
                <a:spcPts val="0"/>
              </a:spcBef>
              <a:spcAft>
                <a:spcPts val="0"/>
              </a:spcAft>
              <a:defRPr/>
            </a:pPr>
            <a:endParaRPr lang="en-US" altLang="en-US" dirty="0">
              <a:ea typeface="ＭＳ Ｐゴシック" panose="020B0600070205080204" pitchFamily="34" charset="-128"/>
            </a:endParaRPr>
          </a:p>
        </p:txBody>
      </p:sp>
      <p:sp>
        <p:nvSpPr>
          <p:cNvPr id="67588" name="Slide Number Placeholder 3">
            <a:extLst>
              <a:ext uri="{FF2B5EF4-FFF2-40B4-BE49-F238E27FC236}">
                <a16:creationId xmlns:a16="http://schemas.microsoft.com/office/drawing/2014/main" id="{48EE0640-08CC-B045-B086-1698FAEA3B3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210E3F19-60C8-5A40-AB1C-A51B2A0DCC17}" type="slidenum">
              <a:rPr lang="en-US" altLang="en-US">
                <a:latin typeface="Arial Narrow" panose="020B0604020202020204" pitchFamily="34" charset="0"/>
                <a:ea typeface="MS PGothic" panose="020B0600070205080204" pitchFamily="34" charset="-128"/>
              </a:rPr>
              <a:pPr/>
              <a:t>22</a:t>
            </a:fld>
            <a:endParaRPr lang="en-US" altLang="en-US">
              <a:latin typeface="Arial Narrow" panose="020B0604020202020204" pitchFamily="34" charset="0"/>
              <a:ea typeface="MS PGothic" panose="020B0600070205080204"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B0E751D1-6CEB-A948-8E28-2650CB496A4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a:extLst>
              <a:ext uri="{FF2B5EF4-FFF2-40B4-BE49-F238E27FC236}">
                <a16:creationId xmlns:a16="http://schemas.microsoft.com/office/drawing/2014/main" id="{9CD9D0A0-1664-9C41-B5F5-9F47709914C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MS PGothic" panose="020B0600070205080204" pitchFamily="34" charset="-128"/>
              </a:rPr>
              <a:t>Many of you probably have some type of life insurance coverage, which brings us back to the last question on our quiz.</a:t>
            </a:r>
          </a:p>
          <a:p>
            <a:pPr eaLnBrk="1" hangingPunct="1">
              <a:spcBef>
                <a:spcPct val="0"/>
              </a:spcBef>
            </a:pPr>
            <a:r>
              <a:rPr lang="en-US" altLang="en-US">
                <a:ea typeface="MS PGothic" panose="020B0600070205080204" pitchFamily="34" charset="-128"/>
              </a:rPr>
              <a:t>Have you named a person with special needs as the beneficiary of your life insurance policy, or your retirement plan,?</a:t>
            </a:r>
          </a:p>
          <a:p>
            <a:pPr eaLnBrk="1" hangingPunct="1">
              <a:spcBef>
                <a:spcPct val="0"/>
              </a:spcBef>
            </a:pPr>
            <a:endParaRPr lang="en-US" altLang="en-US">
              <a:ea typeface="MS PGothic" panose="020B0600070205080204" pitchFamily="34" charset="-128"/>
            </a:endParaRPr>
          </a:p>
        </p:txBody>
      </p:sp>
      <p:sp>
        <p:nvSpPr>
          <p:cNvPr id="69636" name="Slide Number Placeholder 3">
            <a:extLst>
              <a:ext uri="{FF2B5EF4-FFF2-40B4-BE49-F238E27FC236}">
                <a16:creationId xmlns:a16="http://schemas.microsoft.com/office/drawing/2014/main" id="{8E0E1B7F-C14D-044A-846F-C9E3AA6500F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C69CC3C6-8AA7-5F45-9C17-54F129C84351}" type="slidenum">
              <a:rPr lang="en-US" altLang="en-US">
                <a:latin typeface="Arial Narrow" panose="020B0604020202020204" pitchFamily="34" charset="0"/>
                <a:ea typeface="MS PGothic" panose="020B0600070205080204" pitchFamily="34" charset="-128"/>
              </a:rPr>
              <a:pPr/>
              <a:t>23</a:t>
            </a:fld>
            <a:endParaRPr lang="en-US" altLang="en-US">
              <a:latin typeface="Arial Narrow" panose="020B0604020202020204" pitchFamily="34" charset="0"/>
              <a:ea typeface="MS PGothic" panose="020B0600070205080204"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id="{2CCA3C31-4857-5344-AEF5-A1DB103AD48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a:extLst>
              <a:ext uri="{FF2B5EF4-FFF2-40B4-BE49-F238E27FC236}">
                <a16:creationId xmlns:a16="http://schemas.microsoft.com/office/drawing/2014/main" id="{BF6BB851-B1F5-1346-BC34-75820BAF1EC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MS PGothic" panose="020B0600070205080204" pitchFamily="34" charset="-128"/>
              </a:rPr>
              <a:t>As discussed earlier, assets in excess of $2,000 distributed DIRECTLY to a person with special needs may jeopardize their eligibility for government benefits.</a:t>
            </a:r>
          </a:p>
          <a:p>
            <a:pPr eaLnBrk="1" hangingPunct="1">
              <a:spcBef>
                <a:spcPct val="0"/>
              </a:spcBef>
            </a:pPr>
            <a:endParaRPr lang="en-US" altLang="en-US">
              <a:ea typeface="MS PGothic" panose="020B0600070205080204" pitchFamily="34" charset="-128"/>
            </a:endParaRPr>
          </a:p>
          <a:p>
            <a:pPr eaLnBrk="1" hangingPunct="1">
              <a:spcBef>
                <a:spcPct val="0"/>
              </a:spcBef>
            </a:pPr>
            <a:r>
              <a:rPr lang="en-US" altLang="en-US">
                <a:ea typeface="MS PGothic" panose="020B0600070205080204" pitchFamily="34" charset="-128"/>
              </a:rPr>
              <a:t>This includes life insurance as well as any financial vehicle that has a beneficiary designation. </a:t>
            </a:r>
          </a:p>
          <a:p>
            <a:pPr eaLnBrk="1" hangingPunct="1">
              <a:spcBef>
                <a:spcPct val="0"/>
              </a:spcBef>
            </a:pPr>
            <a:endParaRPr lang="en-US" altLang="en-US">
              <a:ea typeface="MS PGothic" panose="020B0600070205080204" pitchFamily="34" charset="-128"/>
            </a:endParaRPr>
          </a:p>
          <a:p>
            <a:pPr eaLnBrk="1" hangingPunct="1">
              <a:spcBef>
                <a:spcPct val="0"/>
              </a:spcBef>
            </a:pPr>
            <a:r>
              <a:rPr lang="en-US" altLang="en-US">
                <a:ea typeface="MS PGothic" panose="020B0600070205080204" pitchFamily="34" charset="-128"/>
              </a:rPr>
              <a:t>Think about your personally owned policies as well as your group term insurance policy at your place of employment.</a:t>
            </a:r>
          </a:p>
          <a:p>
            <a:pPr eaLnBrk="1" hangingPunct="1">
              <a:spcBef>
                <a:spcPct val="0"/>
              </a:spcBef>
            </a:pPr>
            <a:endParaRPr lang="en-US" altLang="en-US">
              <a:ea typeface="MS PGothic" panose="020B0600070205080204" pitchFamily="34" charset="-128"/>
            </a:endParaRPr>
          </a:p>
          <a:p>
            <a:pPr eaLnBrk="1" hangingPunct="1">
              <a:spcBef>
                <a:spcPct val="0"/>
              </a:spcBef>
            </a:pPr>
            <a:r>
              <a:rPr lang="en-US" altLang="en-US">
                <a:ea typeface="MS PGothic" panose="020B0600070205080204" pitchFamily="34" charset="-128"/>
              </a:rPr>
              <a:t>Check your beneficiary designations, and inform your family and friends to do the same.</a:t>
            </a:r>
          </a:p>
          <a:p>
            <a:pPr eaLnBrk="1" hangingPunct="1">
              <a:spcBef>
                <a:spcPct val="0"/>
              </a:spcBef>
            </a:pPr>
            <a:endParaRPr lang="en-US" altLang="en-US">
              <a:ea typeface="MS PGothic" panose="020B0600070205080204" pitchFamily="34" charset="-128"/>
            </a:endParaRPr>
          </a:p>
        </p:txBody>
      </p:sp>
      <p:sp>
        <p:nvSpPr>
          <p:cNvPr id="71684" name="Slide Number Placeholder 3">
            <a:extLst>
              <a:ext uri="{FF2B5EF4-FFF2-40B4-BE49-F238E27FC236}">
                <a16:creationId xmlns:a16="http://schemas.microsoft.com/office/drawing/2014/main" id="{69C2C8E9-EF8D-D844-847F-6BC444996BC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46D935BD-4951-994B-8F87-F3C117F7CC9F}" type="slidenum">
              <a:rPr lang="en-US" altLang="en-US">
                <a:latin typeface="Arial Narrow" panose="020B0604020202020204" pitchFamily="34" charset="0"/>
                <a:ea typeface="MS PGothic" panose="020B0600070205080204" pitchFamily="34" charset="-128"/>
              </a:rPr>
              <a:pPr/>
              <a:t>24</a:t>
            </a:fld>
            <a:endParaRPr lang="en-US" altLang="en-US">
              <a:latin typeface="Arial Narrow" panose="020B0604020202020204" pitchFamily="34" charset="0"/>
              <a:ea typeface="MS PGothic" panose="020B0600070205080204" pitchFamily="3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a:extLst>
              <a:ext uri="{FF2B5EF4-FFF2-40B4-BE49-F238E27FC236}">
                <a16:creationId xmlns:a16="http://schemas.microsoft.com/office/drawing/2014/main" id="{81FF7BFE-5BBB-BC4D-B35F-9149D40A0A6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a:extLst>
              <a:ext uri="{FF2B5EF4-FFF2-40B4-BE49-F238E27FC236}">
                <a16:creationId xmlns:a16="http://schemas.microsoft.com/office/drawing/2014/main" id="{255A1B75-A467-A744-BBDB-DF2DA032F25B}"/>
              </a:ext>
            </a:extLst>
          </p:cNvPr>
          <p:cNvSpPr>
            <a:spLocks noGrp="1"/>
          </p:cNvSpPr>
          <p:nvPr>
            <p:ph type="body" idx="1"/>
          </p:nvPr>
        </p:nvSpPr>
        <p:spPr bwMode="auto"/>
        <p:txBody>
          <a:bodyPr wrap="square" numCol="1" anchor="t" anchorCtr="0" compatLnSpc="1">
            <a:prstTxWarp prst="textNoShape">
              <a:avLst/>
            </a:prstTxWarp>
          </a:bodyPr>
          <a:lstStyle/>
          <a:p>
            <a:pPr marL="173038" indent="-173038" eaLnBrk="1" fontAlgn="auto" hangingPunct="1">
              <a:spcBef>
                <a:spcPts val="0"/>
              </a:spcBef>
              <a:spcAft>
                <a:spcPts val="0"/>
              </a:spcAft>
              <a:defRPr/>
            </a:pPr>
            <a:r>
              <a:rPr lang="en-US" altLang="en-US" dirty="0">
                <a:ea typeface="ＭＳ Ｐゴシック" pitchFamily="34" charset="-128"/>
              </a:rPr>
              <a:t>What type of life insurance should I use to fund my special needs trust?</a:t>
            </a:r>
          </a:p>
          <a:p>
            <a:pPr marL="173038" indent="-173038" eaLnBrk="1" fontAlgn="auto" hangingPunct="1">
              <a:spcBef>
                <a:spcPts val="0"/>
              </a:spcBef>
              <a:spcAft>
                <a:spcPts val="0"/>
              </a:spcAft>
              <a:defRPr/>
            </a:pPr>
            <a:r>
              <a:rPr lang="en-US" altLang="en-US" dirty="0">
                <a:ea typeface="ＭＳ Ｐゴシック" pitchFamily="34" charset="-128"/>
              </a:rPr>
              <a:t>That depends; there are many types of life insurance policies available.</a:t>
            </a:r>
          </a:p>
          <a:p>
            <a:pPr marL="173038" indent="-173038" eaLnBrk="1" fontAlgn="auto" hangingPunct="1">
              <a:spcBef>
                <a:spcPts val="0"/>
              </a:spcBef>
              <a:spcAft>
                <a:spcPts val="0"/>
              </a:spcAft>
              <a:buFontTx/>
              <a:buChar char="•"/>
              <a:defRPr/>
            </a:pPr>
            <a:r>
              <a:rPr lang="en-US" altLang="en-US" dirty="0">
                <a:ea typeface="ＭＳ Ｐゴシック" pitchFamily="34" charset="-128"/>
              </a:rPr>
              <a:t>Term Insurance</a:t>
            </a:r>
          </a:p>
          <a:p>
            <a:pPr marL="173038" indent="-173038" eaLnBrk="1" fontAlgn="auto" hangingPunct="1">
              <a:spcBef>
                <a:spcPts val="0"/>
              </a:spcBef>
              <a:spcAft>
                <a:spcPts val="0"/>
              </a:spcAft>
              <a:buFontTx/>
              <a:buChar char="•"/>
              <a:defRPr/>
            </a:pPr>
            <a:r>
              <a:rPr lang="en-US" altLang="en-US" dirty="0">
                <a:ea typeface="ＭＳ Ｐゴシック" pitchFamily="34" charset="-128"/>
              </a:rPr>
              <a:t>Whole Life Insurance</a:t>
            </a:r>
          </a:p>
          <a:p>
            <a:pPr marL="173038" indent="-173038" eaLnBrk="1" fontAlgn="auto" hangingPunct="1">
              <a:spcBef>
                <a:spcPts val="0"/>
              </a:spcBef>
              <a:spcAft>
                <a:spcPts val="0"/>
              </a:spcAft>
              <a:buFontTx/>
              <a:buChar char="•"/>
              <a:defRPr/>
            </a:pPr>
            <a:r>
              <a:rPr lang="en-US" altLang="en-US" dirty="0">
                <a:ea typeface="ＭＳ Ｐゴシック" pitchFamily="34" charset="-128"/>
              </a:rPr>
              <a:t>Universal Life</a:t>
            </a:r>
          </a:p>
          <a:p>
            <a:pPr marL="173038" indent="-173038" eaLnBrk="1" fontAlgn="auto" hangingPunct="1">
              <a:spcBef>
                <a:spcPts val="0"/>
              </a:spcBef>
              <a:spcAft>
                <a:spcPts val="0"/>
              </a:spcAft>
              <a:buFontTx/>
              <a:buChar char="•"/>
              <a:defRPr/>
            </a:pPr>
            <a:r>
              <a:rPr lang="en-US" altLang="en-US" dirty="0">
                <a:ea typeface="ＭＳ Ｐゴシック" pitchFamily="34" charset="-128"/>
              </a:rPr>
              <a:t>Survivorship Life or second to die policies.</a:t>
            </a:r>
          </a:p>
          <a:p>
            <a:pPr marL="173038" indent="-173038" eaLnBrk="1" fontAlgn="auto" hangingPunct="1">
              <a:spcBef>
                <a:spcPts val="0"/>
              </a:spcBef>
              <a:spcAft>
                <a:spcPts val="0"/>
              </a:spcAft>
              <a:buFontTx/>
              <a:buChar char="•"/>
              <a:defRPr/>
            </a:pPr>
            <a:endParaRPr lang="en-US" altLang="en-US" dirty="0">
              <a:ea typeface="ＭＳ Ｐゴシック" pitchFamily="34" charset="-128"/>
            </a:endParaRPr>
          </a:p>
          <a:p>
            <a:pPr eaLnBrk="1" fontAlgn="auto" hangingPunct="1">
              <a:spcBef>
                <a:spcPts val="0"/>
              </a:spcBef>
              <a:spcAft>
                <a:spcPts val="0"/>
              </a:spcAft>
              <a:defRPr/>
            </a:pPr>
            <a:r>
              <a:rPr lang="en-US" dirty="0"/>
              <a:t>What is the most appropriate type of life insurance to fund your special needs trust?</a:t>
            </a:r>
          </a:p>
          <a:p>
            <a:pPr eaLnBrk="1" fontAlgn="auto" hangingPunct="1">
              <a:spcBef>
                <a:spcPts val="0"/>
              </a:spcBef>
              <a:spcAft>
                <a:spcPts val="0"/>
              </a:spcAft>
              <a:buClr>
                <a:schemeClr val="tx1"/>
              </a:buClr>
              <a:defRPr/>
            </a:pPr>
            <a:r>
              <a:rPr lang="en-US" dirty="0"/>
              <a:t>That depends on you, your loved one with special needs, and your family.  There is no cookie-cutter approach.  Each situation is unique.</a:t>
            </a:r>
          </a:p>
          <a:p>
            <a:pPr eaLnBrk="1" fontAlgn="auto" hangingPunct="1">
              <a:spcBef>
                <a:spcPts val="0"/>
              </a:spcBef>
              <a:spcAft>
                <a:spcPts val="0"/>
              </a:spcAft>
              <a:defRPr/>
            </a:pPr>
            <a:endParaRPr lang="en-US" altLang="en-US" dirty="0">
              <a:ea typeface="ＭＳ Ｐゴシック" pitchFamily="34" charset="-128"/>
            </a:endParaRPr>
          </a:p>
          <a:p>
            <a:pPr marL="173038" indent="-173038" eaLnBrk="1" fontAlgn="auto" hangingPunct="1">
              <a:spcBef>
                <a:spcPts val="0"/>
              </a:spcBef>
              <a:spcAft>
                <a:spcPts val="0"/>
              </a:spcAft>
              <a:defRPr/>
            </a:pPr>
            <a:endParaRPr lang="en-US" altLang="en-US" dirty="0">
              <a:ea typeface="ＭＳ Ｐゴシック" pitchFamily="34" charset="-128"/>
            </a:endParaRPr>
          </a:p>
        </p:txBody>
      </p:sp>
      <p:sp>
        <p:nvSpPr>
          <p:cNvPr id="73732" name="Slide Number Placeholder 3">
            <a:extLst>
              <a:ext uri="{FF2B5EF4-FFF2-40B4-BE49-F238E27FC236}">
                <a16:creationId xmlns:a16="http://schemas.microsoft.com/office/drawing/2014/main" id="{11AB5227-0A2C-9641-A816-6C53D2568BD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4219BFE3-F184-4A44-846F-3F379ECFFFAD}" type="slidenum">
              <a:rPr lang="en-US" altLang="en-US">
                <a:latin typeface="Arial Narrow" panose="020B0604020202020204" pitchFamily="34" charset="0"/>
                <a:ea typeface="MS PGothic" panose="020B0600070205080204" pitchFamily="34" charset="-128"/>
              </a:rPr>
              <a:pPr/>
              <a:t>25</a:t>
            </a:fld>
            <a:endParaRPr lang="en-US" altLang="en-US">
              <a:latin typeface="Arial Narrow" panose="020B0604020202020204" pitchFamily="34" charset="0"/>
              <a:ea typeface="MS PGothic" panose="020B0600070205080204"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a:extLst>
              <a:ext uri="{FF2B5EF4-FFF2-40B4-BE49-F238E27FC236}">
                <a16:creationId xmlns:a16="http://schemas.microsoft.com/office/drawing/2014/main" id="{7EC72EDA-4E6E-BB49-8D37-B9438A6F3A1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a:extLst>
              <a:ext uri="{FF2B5EF4-FFF2-40B4-BE49-F238E27FC236}">
                <a16:creationId xmlns:a16="http://schemas.microsoft.com/office/drawing/2014/main" id="{F5AC2A04-8D6B-4A44-9DC2-996C04B1AB7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MS PGothic" panose="020B0600070205080204" pitchFamily="34" charset="-128"/>
              </a:rPr>
              <a:t>Survivorship life insurance may be the best choice to fund a special needs trust because:</a:t>
            </a:r>
          </a:p>
          <a:p>
            <a:pPr eaLnBrk="1" hangingPunct="1">
              <a:spcBef>
                <a:spcPct val="0"/>
              </a:spcBef>
            </a:pPr>
            <a:r>
              <a:rPr lang="en-US" altLang="en-US">
                <a:ea typeface="MS PGothic" panose="020B0600070205080204" pitchFamily="34" charset="-128"/>
              </a:rPr>
              <a:t>It insures two people instead of one.</a:t>
            </a:r>
          </a:p>
          <a:p>
            <a:pPr eaLnBrk="1" hangingPunct="1">
              <a:spcBef>
                <a:spcPct val="0"/>
              </a:spcBef>
            </a:pPr>
            <a:r>
              <a:rPr lang="en-US" altLang="en-US">
                <a:ea typeface="MS PGothic" panose="020B0600070205080204" pitchFamily="34" charset="-128"/>
              </a:rPr>
              <a:t>It pays at the death of the second insured, when money is needed the most.</a:t>
            </a:r>
          </a:p>
          <a:p>
            <a:pPr eaLnBrk="1" hangingPunct="1">
              <a:spcBef>
                <a:spcPct val="0"/>
              </a:spcBef>
            </a:pPr>
            <a:r>
              <a:rPr lang="en-US" altLang="en-US">
                <a:ea typeface="MS PGothic" panose="020B0600070205080204" pitchFamily="34" charset="-128"/>
              </a:rPr>
              <a:t>Generally speaking it costs less than insuring two people individually.</a:t>
            </a:r>
          </a:p>
          <a:p>
            <a:pPr eaLnBrk="1" hangingPunct="1">
              <a:spcBef>
                <a:spcPct val="0"/>
              </a:spcBef>
            </a:pPr>
            <a:endParaRPr lang="en-US" altLang="en-US">
              <a:ea typeface="MS PGothic" panose="020B0600070205080204" pitchFamily="34" charset="-128"/>
            </a:endParaRPr>
          </a:p>
        </p:txBody>
      </p:sp>
      <p:sp>
        <p:nvSpPr>
          <p:cNvPr id="75780" name="Slide Number Placeholder 3">
            <a:extLst>
              <a:ext uri="{FF2B5EF4-FFF2-40B4-BE49-F238E27FC236}">
                <a16:creationId xmlns:a16="http://schemas.microsoft.com/office/drawing/2014/main" id="{4BA4F30E-0A6D-CC42-8CB6-B9AF4F89FA7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3CCB0BDD-F50E-D94E-9FE4-CD0E35DDEC33}" type="slidenum">
              <a:rPr lang="en-US" altLang="en-US">
                <a:latin typeface="Arial Narrow" panose="020B0604020202020204" pitchFamily="34" charset="0"/>
                <a:ea typeface="MS PGothic" panose="020B0600070205080204" pitchFamily="34" charset="-128"/>
              </a:rPr>
              <a:pPr/>
              <a:t>26</a:t>
            </a:fld>
            <a:endParaRPr lang="en-US" altLang="en-US">
              <a:latin typeface="Arial Narrow" panose="020B0604020202020204" pitchFamily="34" charset="0"/>
              <a:ea typeface="MS PGothic" panose="020B0600070205080204"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id="{11932A29-3D36-CB4C-8795-982AB766596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a:extLst>
              <a:ext uri="{FF2B5EF4-FFF2-40B4-BE49-F238E27FC236}">
                <a16:creationId xmlns:a16="http://schemas.microsoft.com/office/drawing/2014/main" id="{3823B9C0-3BD1-CE4D-8AE8-F87387F865A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MS PGothic" panose="020B0600070205080204" pitchFamily="34" charset="-128"/>
              </a:rPr>
              <a:t>If you have a dependent with special needs you may want to consider planning for long term care.</a:t>
            </a:r>
          </a:p>
          <a:p>
            <a:pPr eaLnBrk="1" hangingPunct="1">
              <a:spcBef>
                <a:spcPct val="0"/>
              </a:spcBef>
            </a:pPr>
            <a:r>
              <a:rPr lang="en-US" altLang="en-US">
                <a:ea typeface="MS PGothic" panose="020B0600070205080204" pitchFamily="34" charset="-128"/>
              </a:rPr>
              <a:t>Ensure you have a plan to help protect your assets from unanticipated costs of care </a:t>
            </a:r>
          </a:p>
        </p:txBody>
      </p:sp>
      <p:sp>
        <p:nvSpPr>
          <p:cNvPr id="77828" name="Slide Number Placeholder 3">
            <a:extLst>
              <a:ext uri="{FF2B5EF4-FFF2-40B4-BE49-F238E27FC236}">
                <a16:creationId xmlns:a16="http://schemas.microsoft.com/office/drawing/2014/main" id="{C115E754-4170-0B4A-A53C-CEAB6570C99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E66CDB58-AFAD-6C4D-BABF-821743DC9CA1}" type="slidenum">
              <a:rPr lang="en-US" altLang="en-US">
                <a:latin typeface="Arial Narrow" panose="020B0604020202020204" pitchFamily="34" charset="0"/>
                <a:ea typeface="MS PGothic" panose="020B0600070205080204" pitchFamily="34" charset="-128"/>
              </a:rPr>
              <a:pPr/>
              <a:t>27</a:t>
            </a:fld>
            <a:endParaRPr lang="en-US" altLang="en-US">
              <a:latin typeface="Arial Narrow" panose="020B0604020202020204" pitchFamily="34" charset="0"/>
              <a:ea typeface="MS PGothic" panose="020B0600070205080204" pitchFamily="34"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a:extLst>
              <a:ext uri="{FF2B5EF4-FFF2-40B4-BE49-F238E27FC236}">
                <a16:creationId xmlns:a16="http://schemas.microsoft.com/office/drawing/2014/main" id="{C4CE6D23-B693-A245-87BA-C2CC2452B35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a:extLst>
              <a:ext uri="{FF2B5EF4-FFF2-40B4-BE49-F238E27FC236}">
                <a16:creationId xmlns:a16="http://schemas.microsoft.com/office/drawing/2014/main" id="{4A845F91-7D00-D64F-84FE-47C2DA004E5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MS PGothic" panose="020B0600070205080204" pitchFamily="34" charset="-128"/>
              </a:rPr>
              <a:t>Ensure your plan can: </a:t>
            </a:r>
          </a:p>
          <a:p>
            <a:pPr eaLnBrk="1" hangingPunct="1">
              <a:spcBef>
                <a:spcPct val="0"/>
              </a:spcBef>
            </a:pPr>
            <a:r>
              <a:rPr lang="en-US" altLang="en-US">
                <a:ea typeface="MS PGothic" panose="020B0600070205080204" pitchFamily="34" charset="-128"/>
              </a:rPr>
              <a:t>Allow care in a variety of settings.</a:t>
            </a:r>
          </a:p>
          <a:p>
            <a:pPr eaLnBrk="1" hangingPunct="1">
              <a:spcBef>
                <a:spcPct val="0"/>
              </a:spcBef>
            </a:pPr>
            <a:r>
              <a:rPr lang="en-US" altLang="en-US">
                <a:ea typeface="MS PGothic" panose="020B0600070205080204" pitchFamily="34" charset="-128"/>
              </a:rPr>
              <a:t>Allows freedom of choice and helps assure </a:t>
            </a:r>
            <a:r>
              <a:rPr lang="en-US" altLang="en-US" b="1">
                <a:ea typeface="MS PGothic" panose="020B0600070205080204" pitchFamily="34" charset="-128"/>
              </a:rPr>
              <a:t>Peace of Mind</a:t>
            </a:r>
            <a:r>
              <a:rPr lang="en-US" altLang="en-US">
                <a:ea typeface="MS PGothic" panose="020B0600070205080204" pitchFamily="34" charset="-128"/>
              </a:rPr>
              <a:t>.</a:t>
            </a:r>
          </a:p>
          <a:p>
            <a:pPr eaLnBrk="1" hangingPunct="1">
              <a:spcBef>
                <a:spcPct val="0"/>
              </a:spcBef>
            </a:pPr>
            <a:r>
              <a:rPr lang="en-US" altLang="en-US">
                <a:ea typeface="MS PGothic" panose="020B0600070205080204" pitchFamily="34" charset="-128"/>
              </a:rPr>
              <a:t>Helps eliminates the worry of who will take care of you or a spouse in the event of the unexpected.</a:t>
            </a:r>
          </a:p>
          <a:p>
            <a:pPr eaLnBrk="1" hangingPunct="1">
              <a:spcBef>
                <a:spcPct val="0"/>
              </a:spcBef>
            </a:pPr>
            <a:r>
              <a:rPr lang="en-US" altLang="en-US">
                <a:ea typeface="MS PGothic" panose="020B0600070205080204" pitchFamily="34" charset="-128"/>
              </a:rPr>
              <a:t>In short, it helps because your dependent’s future is more secure because YOU ARE MORE SECURE. </a:t>
            </a:r>
          </a:p>
          <a:p>
            <a:pPr eaLnBrk="1" hangingPunct="1">
              <a:spcBef>
                <a:spcPct val="0"/>
              </a:spcBef>
            </a:pPr>
            <a:endParaRPr lang="en-US" altLang="en-US">
              <a:ea typeface="MS PGothic" panose="020B0600070205080204" pitchFamily="34" charset="-128"/>
            </a:endParaRPr>
          </a:p>
        </p:txBody>
      </p:sp>
      <p:sp>
        <p:nvSpPr>
          <p:cNvPr id="79876" name="Slide Number Placeholder 3">
            <a:extLst>
              <a:ext uri="{FF2B5EF4-FFF2-40B4-BE49-F238E27FC236}">
                <a16:creationId xmlns:a16="http://schemas.microsoft.com/office/drawing/2014/main" id="{17534223-E713-E342-A0CE-226AF063672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6FE341F0-F956-F94A-AEFB-4DB2D661745E}" type="slidenum">
              <a:rPr lang="en-US" altLang="en-US">
                <a:latin typeface="Arial Narrow" panose="020B0604020202020204" pitchFamily="34" charset="0"/>
                <a:ea typeface="MS PGothic" panose="020B0600070205080204" pitchFamily="34" charset="-128"/>
              </a:rPr>
              <a:pPr/>
              <a:t>28</a:t>
            </a:fld>
            <a:endParaRPr lang="en-US" altLang="en-US">
              <a:latin typeface="Arial Narrow" panose="020B0604020202020204" pitchFamily="34" charset="0"/>
              <a:ea typeface="MS PGothic" panose="020B0600070205080204" pitchFamily="34"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a:extLst>
              <a:ext uri="{FF2B5EF4-FFF2-40B4-BE49-F238E27FC236}">
                <a16:creationId xmlns:a16="http://schemas.microsoft.com/office/drawing/2014/main" id="{871C71D4-A74A-F646-8833-A80ACDB461E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a:extLst>
              <a:ext uri="{FF2B5EF4-FFF2-40B4-BE49-F238E27FC236}">
                <a16:creationId xmlns:a16="http://schemas.microsoft.com/office/drawing/2014/main" id="{DDC30509-A5B6-3F4A-95FE-58D74071243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MS PGothic" panose="020B0600070205080204" pitchFamily="34" charset="-128"/>
              </a:rPr>
              <a:t>How do I get started?</a:t>
            </a:r>
          </a:p>
          <a:p>
            <a:pPr eaLnBrk="1" hangingPunct="1">
              <a:spcBef>
                <a:spcPct val="0"/>
              </a:spcBef>
            </a:pPr>
            <a:r>
              <a:rPr lang="en-US" altLang="en-US">
                <a:ea typeface="MS PGothic" panose="020B0600070205080204" pitchFamily="34" charset="-128"/>
              </a:rPr>
              <a:t>With professionals who are experienced with special needs, both legal and financial.</a:t>
            </a:r>
          </a:p>
          <a:p>
            <a:pPr eaLnBrk="1" hangingPunct="1">
              <a:spcBef>
                <a:spcPct val="0"/>
              </a:spcBef>
            </a:pPr>
            <a:r>
              <a:rPr lang="en-US" altLang="en-US">
                <a:ea typeface="MS PGothic" panose="020B0600070205080204" pitchFamily="34" charset="-128"/>
              </a:rPr>
              <a:t>Most legal estate planners will direct you to go to a financial professional first. It’s critical to determine what is needed prior to the trust being drafted. </a:t>
            </a:r>
          </a:p>
          <a:p>
            <a:pPr eaLnBrk="1" hangingPunct="1">
              <a:spcBef>
                <a:spcPct val="0"/>
              </a:spcBef>
            </a:pPr>
            <a:endParaRPr lang="en-US" altLang="en-US">
              <a:ea typeface="MS PGothic" panose="020B0600070205080204" pitchFamily="34" charset="-128"/>
            </a:endParaRPr>
          </a:p>
        </p:txBody>
      </p:sp>
      <p:sp>
        <p:nvSpPr>
          <p:cNvPr id="81924" name="Slide Number Placeholder 3">
            <a:extLst>
              <a:ext uri="{FF2B5EF4-FFF2-40B4-BE49-F238E27FC236}">
                <a16:creationId xmlns:a16="http://schemas.microsoft.com/office/drawing/2014/main" id="{67C0D53F-6FDD-B047-A82C-24FCEE4C27E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8F992CF9-9F61-D646-B431-20645C1EC10E}" type="slidenum">
              <a:rPr lang="en-US" altLang="en-US">
                <a:latin typeface="Arial Narrow" panose="020B0604020202020204" pitchFamily="34" charset="0"/>
                <a:ea typeface="MS PGothic" panose="020B0600070205080204" pitchFamily="34" charset="-128"/>
              </a:rPr>
              <a:pPr/>
              <a:t>29</a:t>
            </a:fld>
            <a:endParaRPr lang="en-US" altLang="en-US">
              <a:latin typeface="Arial Narrow" panose="020B0604020202020204" pitchFamily="34" charset="0"/>
              <a:ea typeface="MS PGothic"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B6B7C8DD-064B-AA42-AD58-BA1EC64F81F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5F8594D1-BEEF-0042-8287-12025B3F4CCE}"/>
              </a:ext>
            </a:extLst>
          </p:cNvPr>
          <p:cNvSpPr>
            <a:spLocks noGrp="1"/>
          </p:cNvSpPr>
          <p:nvPr>
            <p:ph type="body" idx="1"/>
          </p:nvPr>
        </p:nvSpPr>
        <p:spPr/>
        <p:txBody>
          <a:bodyPr/>
          <a:lstStyle/>
          <a:p>
            <a:pPr eaLnBrk="1" fontAlgn="auto" hangingPunct="1">
              <a:spcBef>
                <a:spcPts val="0"/>
              </a:spcBef>
              <a:spcAft>
                <a:spcPts val="0"/>
              </a:spcAft>
              <a:defRPr/>
            </a:pPr>
            <a:r>
              <a:rPr lang="en-US" dirty="0"/>
              <a:t>As the caretaker of a dependent with special needs, you’re the one who is looking out for their best interest.</a:t>
            </a:r>
          </a:p>
          <a:p>
            <a:pPr eaLnBrk="1" fontAlgn="auto" hangingPunct="1">
              <a:spcBef>
                <a:spcPts val="0"/>
              </a:spcBef>
              <a:spcAft>
                <a:spcPts val="0"/>
              </a:spcAft>
              <a:defRPr/>
            </a:pPr>
            <a:endParaRPr lang="en-US" altLang="en-US" dirty="0">
              <a:ea typeface="ＭＳ Ｐゴシック" panose="020B0600070205080204" pitchFamily="34" charset="-128"/>
            </a:endParaRPr>
          </a:p>
          <a:p>
            <a:pPr eaLnBrk="1" fontAlgn="auto" hangingPunct="1">
              <a:spcBef>
                <a:spcPts val="0"/>
              </a:spcBef>
              <a:spcAft>
                <a:spcPts val="0"/>
              </a:spcAft>
              <a:defRPr/>
            </a:pPr>
            <a:r>
              <a:rPr lang="en-US" altLang="en-US" dirty="0">
                <a:ea typeface="ＭＳ Ｐゴシック" panose="020B0600070205080204" pitchFamily="34" charset="-128"/>
              </a:rPr>
              <a:t>And we know that the single most important issue on a caregiver’s mind, regardless of the age of the dependent, is “What will happen to my loved one with special needs if I am no longer able to care for them?”</a:t>
            </a:r>
          </a:p>
          <a:p>
            <a:pPr eaLnBrk="1" fontAlgn="auto" hangingPunct="1">
              <a:spcBef>
                <a:spcPts val="0"/>
              </a:spcBef>
              <a:spcAft>
                <a:spcPts val="0"/>
              </a:spcAft>
              <a:defRPr/>
            </a:pPr>
            <a:endParaRPr lang="en-US" altLang="en-US" dirty="0">
              <a:ea typeface="ＭＳ Ｐゴシック" panose="020B0600070205080204" pitchFamily="34" charset="-128"/>
            </a:endParaRPr>
          </a:p>
          <a:p>
            <a:pPr marL="171450" indent="-171450" eaLnBrk="1" fontAlgn="auto" hangingPunct="1">
              <a:spcBef>
                <a:spcPts val="0"/>
              </a:spcBef>
              <a:spcAft>
                <a:spcPts val="0"/>
              </a:spcAft>
              <a:buFont typeface="Arial" panose="020B0604020202020204" pitchFamily="34" charset="0"/>
              <a:buChar char="•"/>
              <a:defRPr/>
            </a:pPr>
            <a:r>
              <a:rPr lang="en-US" altLang="en-US" dirty="0">
                <a:ea typeface="ＭＳ Ｐゴシック" panose="020B0600070205080204" pitchFamily="34" charset="-128"/>
              </a:rPr>
              <a:t>Who’s going to look after your loved one’s best interests?</a:t>
            </a:r>
          </a:p>
          <a:p>
            <a:pPr marL="171450" indent="-171450" eaLnBrk="1" fontAlgn="auto" hangingPunct="1">
              <a:spcBef>
                <a:spcPts val="0"/>
              </a:spcBef>
              <a:spcAft>
                <a:spcPts val="0"/>
              </a:spcAft>
              <a:buFont typeface="Arial" panose="020B0604020202020204" pitchFamily="34" charset="0"/>
              <a:buChar char="•"/>
              <a:defRPr/>
            </a:pPr>
            <a:r>
              <a:rPr lang="en-US" altLang="en-US" dirty="0">
                <a:ea typeface="ＭＳ Ｐゴシック" panose="020B0600070205080204" pitchFamily="34" charset="-128"/>
              </a:rPr>
              <a:t>How will they be able to afford their future care?</a:t>
            </a:r>
          </a:p>
          <a:p>
            <a:pPr marL="171450" indent="-171450" eaLnBrk="1" fontAlgn="auto" hangingPunct="1">
              <a:spcBef>
                <a:spcPts val="0"/>
              </a:spcBef>
              <a:spcAft>
                <a:spcPts val="0"/>
              </a:spcAft>
              <a:buFont typeface="Arial" panose="020B0604020202020204" pitchFamily="34" charset="0"/>
              <a:buChar char="•"/>
              <a:defRPr/>
            </a:pPr>
            <a:r>
              <a:rPr lang="en-US" altLang="en-US" dirty="0">
                <a:ea typeface="ＭＳ Ｐゴシック" panose="020B0600070205080204" pitchFamily="34" charset="-128"/>
              </a:rPr>
              <a:t>Will your dependent by happy, healthy, and secure?</a:t>
            </a:r>
          </a:p>
          <a:p>
            <a:pPr eaLnBrk="1" fontAlgn="auto" hangingPunct="1">
              <a:spcBef>
                <a:spcPts val="0"/>
              </a:spcBef>
              <a:spcAft>
                <a:spcPts val="0"/>
              </a:spcAft>
              <a:buFont typeface="Arial" panose="020B0604020202020204" pitchFamily="34" charset="0"/>
              <a:buNone/>
              <a:defRPr/>
            </a:pPr>
            <a:endParaRPr lang="en-US" altLang="en-US" dirty="0">
              <a:ea typeface="ＭＳ Ｐゴシック" panose="020B0600070205080204" pitchFamily="34" charset="-128"/>
            </a:endParaRPr>
          </a:p>
          <a:p>
            <a:pPr eaLnBrk="1" fontAlgn="auto" hangingPunct="1">
              <a:spcBef>
                <a:spcPts val="0"/>
              </a:spcBef>
              <a:spcAft>
                <a:spcPts val="0"/>
              </a:spcAft>
              <a:buFont typeface="Arial" panose="020B0604020202020204" pitchFamily="34" charset="0"/>
              <a:buNone/>
              <a:defRPr/>
            </a:pPr>
            <a:r>
              <a:rPr lang="en-US" altLang="en-US" dirty="0">
                <a:ea typeface="ＭＳ Ｐゴシック" panose="020B0600070205080204" pitchFamily="34" charset="-128"/>
              </a:rPr>
              <a:t>Who will step into your shoes?</a:t>
            </a:r>
          </a:p>
          <a:p>
            <a:pPr eaLnBrk="1" fontAlgn="auto" hangingPunct="1">
              <a:spcBef>
                <a:spcPts val="0"/>
              </a:spcBef>
              <a:spcAft>
                <a:spcPts val="0"/>
              </a:spcAft>
              <a:defRPr/>
            </a:pPr>
            <a:endParaRPr lang="en-US" dirty="0"/>
          </a:p>
        </p:txBody>
      </p:sp>
      <p:sp>
        <p:nvSpPr>
          <p:cNvPr id="28676" name="Slide Number Placeholder 3">
            <a:extLst>
              <a:ext uri="{FF2B5EF4-FFF2-40B4-BE49-F238E27FC236}">
                <a16:creationId xmlns:a16="http://schemas.microsoft.com/office/drawing/2014/main" id="{F589C803-703F-6644-9FFA-BFEC36B2946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DC089E9B-1B8F-3345-BDDD-9E0B48BB9947}" type="slidenum">
              <a:rPr lang="en-US" altLang="en-US">
                <a:latin typeface="Calibri" panose="020F0502020204030204" pitchFamily="34" charset="0"/>
              </a:rPr>
              <a:pPr/>
              <a:t>3</a:t>
            </a:fld>
            <a:endParaRPr lang="en-US" altLang="en-US">
              <a:latin typeface="Calibri" panose="020F050202020403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a:extLst>
              <a:ext uri="{FF2B5EF4-FFF2-40B4-BE49-F238E27FC236}">
                <a16:creationId xmlns:a16="http://schemas.microsoft.com/office/drawing/2014/main" id="{89C8B275-8806-414D-9BE8-F2503FA1E9F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a:extLst>
              <a:ext uri="{FF2B5EF4-FFF2-40B4-BE49-F238E27FC236}">
                <a16:creationId xmlns:a16="http://schemas.microsoft.com/office/drawing/2014/main" id="{DC776B8D-D9EC-2445-9C7B-F40F18D1A00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34950" indent="-234950" eaLnBrk="1" hangingPunct="1">
              <a:spcBef>
                <a:spcPct val="0"/>
              </a:spcBef>
            </a:pPr>
            <a:r>
              <a:rPr lang="en-US" altLang="en-US">
                <a:ea typeface="MS PGothic" panose="020B0600070205080204" pitchFamily="34" charset="-128"/>
              </a:rPr>
              <a:t>MassMutual can help in a variety of ways;</a:t>
            </a:r>
          </a:p>
          <a:p>
            <a:pPr marL="234950" indent="-234950" eaLnBrk="1" hangingPunct="1">
              <a:spcBef>
                <a:spcPct val="0"/>
              </a:spcBef>
              <a:buFontTx/>
              <a:buAutoNum type="arabicPeriod"/>
            </a:pPr>
            <a:r>
              <a:rPr lang="en-US" altLang="en-US">
                <a:ea typeface="MS PGothic" panose="020B0600070205080204" pitchFamily="34" charset="-128"/>
              </a:rPr>
              <a:t>Special Care Planners are specially trained to work with families/caregivers of dependents with special needs. In fact many of us are parents or relatives of people with special needs and understand what caregivers need to plan properly.</a:t>
            </a:r>
          </a:p>
          <a:p>
            <a:pPr marL="234950" indent="-234950" eaLnBrk="1" hangingPunct="1">
              <a:spcBef>
                <a:spcPct val="0"/>
              </a:spcBef>
              <a:buFontTx/>
              <a:buAutoNum type="arabicPeriod"/>
            </a:pPr>
            <a:r>
              <a:rPr lang="en-US" altLang="en-US">
                <a:ea typeface="MS PGothic" panose="020B0600070205080204" pitchFamily="34" charset="-128"/>
              </a:rPr>
              <a:t>MassMutual offers a variety of special needs trust funding options to meet a variety of needs.</a:t>
            </a:r>
          </a:p>
          <a:p>
            <a:pPr marL="234950" indent="-234950" eaLnBrk="1" hangingPunct="1">
              <a:spcBef>
                <a:spcPct val="0"/>
              </a:spcBef>
              <a:buFontTx/>
              <a:buAutoNum type="arabicPeriod"/>
            </a:pPr>
            <a:r>
              <a:rPr lang="en-US" altLang="en-US">
                <a:ea typeface="MS PGothic" panose="020B0600070205080204" pitchFamily="34" charset="-128"/>
              </a:rPr>
              <a:t>We have a long history of financial strength</a:t>
            </a:r>
          </a:p>
          <a:p>
            <a:pPr marL="234950" indent="-234950" eaLnBrk="1" hangingPunct="1">
              <a:spcBef>
                <a:spcPct val="0"/>
              </a:spcBef>
              <a:buFontTx/>
              <a:buAutoNum type="arabicPeriod"/>
            </a:pPr>
            <a:r>
              <a:rPr lang="en-US" altLang="en-US">
                <a:ea typeface="MS PGothic" panose="020B0600070205080204" pitchFamily="34" charset="-128"/>
              </a:rPr>
              <a:t>We are known for our stability, strength and longevity.</a:t>
            </a:r>
          </a:p>
          <a:p>
            <a:pPr marL="234950" indent="-234950" eaLnBrk="1" hangingPunct="1">
              <a:spcBef>
                <a:spcPct val="0"/>
              </a:spcBef>
            </a:pPr>
            <a:endParaRPr lang="en-US" altLang="en-US">
              <a:ea typeface="MS PGothic" panose="020B0600070205080204" pitchFamily="34" charset="-128"/>
            </a:endParaRPr>
          </a:p>
        </p:txBody>
      </p:sp>
      <p:sp>
        <p:nvSpPr>
          <p:cNvPr id="83972" name="Slide Number Placeholder 3">
            <a:extLst>
              <a:ext uri="{FF2B5EF4-FFF2-40B4-BE49-F238E27FC236}">
                <a16:creationId xmlns:a16="http://schemas.microsoft.com/office/drawing/2014/main" id="{91BEC2A5-1869-7246-BF0D-5AA7CC5D31F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1C35A55A-F9DB-7845-BF4E-B049570927E9}" type="slidenum">
              <a:rPr lang="en-US" altLang="en-US">
                <a:latin typeface="Arial Narrow" panose="020B0604020202020204" pitchFamily="34" charset="0"/>
                <a:ea typeface="MS PGothic" panose="020B0600070205080204" pitchFamily="34" charset="-128"/>
              </a:rPr>
              <a:pPr/>
              <a:t>30</a:t>
            </a:fld>
            <a:endParaRPr lang="en-US" altLang="en-US">
              <a:latin typeface="Arial Narrow" panose="020B0604020202020204" pitchFamily="34" charset="0"/>
              <a:ea typeface="MS PGothic" panose="020B0600070205080204" pitchFamily="34"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a:extLst>
              <a:ext uri="{FF2B5EF4-FFF2-40B4-BE49-F238E27FC236}">
                <a16:creationId xmlns:a16="http://schemas.microsoft.com/office/drawing/2014/main" id="{5FD699FB-5471-E149-9DF9-711367B3C99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defRPr>
                <a:solidFill>
                  <a:schemeClr val="tx1"/>
                </a:solidFill>
                <a:latin typeface="Century Gothic" panose="020B0502020202020204" pitchFamily="34" charset="0"/>
              </a:defRPr>
            </a:lvl1pPr>
            <a:lvl2pPr marL="725488" indent="-277813" defTabSz="917575">
              <a:defRPr>
                <a:solidFill>
                  <a:schemeClr val="tx1"/>
                </a:solidFill>
                <a:latin typeface="Century Gothic" panose="020B0502020202020204" pitchFamily="34" charset="0"/>
              </a:defRPr>
            </a:lvl2pPr>
            <a:lvl3pPr marL="1117600" indent="-222250" defTabSz="917575">
              <a:defRPr>
                <a:solidFill>
                  <a:schemeClr val="tx1"/>
                </a:solidFill>
                <a:latin typeface="Century Gothic" panose="020B0502020202020204" pitchFamily="34" charset="0"/>
              </a:defRPr>
            </a:lvl3pPr>
            <a:lvl4pPr marL="1565275" indent="-222250" defTabSz="917575">
              <a:defRPr>
                <a:solidFill>
                  <a:schemeClr val="tx1"/>
                </a:solidFill>
                <a:latin typeface="Century Gothic" panose="020B0502020202020204" pitchFamily="34" charset="0"/>
              </a:defRPr>
            </a:lvl4pPr>
            <a:lvl5pPr marL="2012950" indent="-222250" defTabSz="917575">
              <a:defRPr>
                <a:solidFill>
                  <a:schemeClr val="tx1"/>
                </a:solidFill>
                <a:latin typeface="Century Gothic" panose="020B0502020202020204" pitchFamily="34" charset="0"/>
              </a:defRPr>
            </a:lvl5pPr>
            <a:lvl6pPr marL="2470150" indent="-222250" defTabSz="917575" eaLnBrk="0" fontAlgn="base" hangingPunct="0">
              <a:spcBef>
                <a:spcPct val="0"/>
              </a:spcBef>
              <a:spcAft>
                <a:spcPct val="0"/>
              </a:spcAft>
              <a:defRPr>
                <a:solidFill>
                  <a:schemeClr val="tx1"/>
                </a:solidFill>
                <a:latin typeface="Century Gothic" panose="020B0502020202020204" pitchFamily="34" charset="0"/>
              </a:defRPr>
            </a:lvl6pPr>
            <a:lvl7pPr marL="2927350" indent="-222250" defTabSz="917575" eaLnBrk="0" fontAlgn="base" hangingPunct="0">
              <a:spcBef>
                <a:spcPct val="0"/>
              </a:spcBef>
              <a:spcAft>
                <a:spcPct val="0"/>
              </a:spcAft>
              <a:defRPr>
                <a:solidFill>
                  <a:schemeClr val="tx1"/>
                </a:solidFill>
                <a:latin typeface="Century Gothic" panose="020B0502020202020204" pitchFamily="34" charset="0"/>
              </a:defRPr>
            </a:lvl7pPr>
            <a:lvl8pPr marL="3384550" indent="-222250" defTabSz="917575" eaLnBrk="0" fontAlgn="base" hangingPunct="0">
              <a:spcBef>
                <a:spcPct val="0"/>
              </a:spcBef>
              <a:spcAft>
                <a:spcPct val="0"/>
              </a:spcAft>
              <a:defRPr>
                <a:solidFill>
                  <a:schemeClr val="tx1"/>
                </a:solidFill>
                <a:latin typeface="Century Gothic" panose="020B0502020202020204" pitchFamily="34" charset="0"/>
              </a:defRPr>
            </a:lvl8pPr>
            <a:lvl9pPr marL="3841750" indent="-222250" defTabSz="917575" eaLnBrk="0" fontAlgn="base" hangingPunct="0">
              <a:spcBef>
                <a:spcPct val="0"/>
              </a:spcBef>
              <a:spcAft>
                <a:spcPct val="0"/>
              </a:spcAft>
              <a:defRPr>
                <a:solidFill>
                  <a:schemeClr val="tx1"/>
                </a:solidFill>
                <a:latin typeface="Century Gothic" panose="020B0502020202020204" pitchFamily="34" charset="0"/>
              </a:defRPr>
            </a:lvl9pPr>
          </a:lstStyle>
          <a:p>
            <a:fld id="{DF6CD161-C904-1A4D-9F1C-1D2C2EE10644}" type="slidenum">
              <a:rPr lang="en-US" altLang="en-US" sz="1100" b="1">
                <a:latin typeface="Arial" panose="020B0604020202020204" pitchFamily="34" charset="0"/>
                <a:ea typeface="MS PGothic" panose="020B0600070205080204" pitchFamily="34" charset="-128"/>
              </a:rPr>
              <a:pPr/>
              <a:t>31</a:t>
            </a:fld>
            <a:endParaRPr lang="en-US" altLang="en-US" sz="1100" b="1">
              <a:latin typeface="Arial" panose="020B0604020202020204" pitchFamily="34" charset="0"/>
              <a:ea typeface="MS PGothic" panose="020B0600070205080204" pitchFamily="34" charset="-128"/>
            </a:endParaRPr>
          </a:p>
        </p:txBody>
      </p:sp>
      <p:sp>
        <p:nvSpPr>
          <p:cNvPr id="86019" name="Rectangle 2">
            <a:extLst>
              <a:ext uri="{FF2B5EF4-FFF2-40B4-BE49-F238E27FC236}">
                <a16:creationId xmlns:a16="http://schemas.microsoft.com/office/drawing/2014/main" id="{7AC0D7DA-03ED-9E4F-A3DC-BCA552E1275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20" name="Rectangle 3">
            <a:extLst>
              <a:ext uri="{FF2B5EF4-FFF2-40B4-BE49-F238E27FC236}">
                <a16:creationId xmlns:a16="http://schemas.microsoft.com/office/drawing/2014/main" id="{0DE9C308-EED7-4A43-82AA-9536A0F0D03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In summary</a:t>
            </a:r>
          </a:p>
          <a:p>
            <a:pPr eaLnBrk="1" hangingPunct="1">
              <a:spcBef>
                <a:spcPct val="0"/>
              </a:spcBef>
              <a:buFontTx/>
              <a:buChar char="•"/>
            </a:pPr>
            <a:r>
              <a:rPr lang="en-US" altLang="en-US"/>
              <a:t>We can help you find quality professionals to assist you and your family</a:t>
            </a:r>
          </a:p>
          <a:p>
            <a:pPr eaLnBrk="1" hangingPunct="1">
              <a:spcBef>
                <a:spcPct val="0"/>
              </a:spcBef>
              <a:buFontTx/>
              <a:buChar char="•"/>
            </a:pPr>
            <a:r>
              <a:rPr lang="en-US" altLang="en-US"/>
              <a:t>When it comes to your dependent we understand that YOU are the expert, and their best advocate.</a:t>
            </a:r>
          </a:p>
          <a:p>
            <a:pPr eaLnBrk="1" hangingPunct="1">
              <a:spcBef>
                <a:spcPct val="0"/>
              </a:spcBef>
              <a:buFontTx/>
              <a:buChar char="•"/>
            </a:pPr>
            <a:r>
              <a:rPr lang="en-US" altLang="en-US"/>
              <a:t>It’s important to think about lifetime care but critical to think about QUALITY of LIFE.</a:t>
            </a:r>
          </a:p>
          <a:p>
            <a:pPr eaLnBrk="1" hangingPunct="1">
              <a:spcBef>
                <a:spcPct val="0"/>
              </a:spcBef>
            </a:pPr>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a:extLst>
              <a:ext uri="{FF2B5EF4-FFF2-40B4-BE49-F238E27FC236}">
                <a16:creationId xmlns:a16="http://schemas.microsoft.com/office/drawing/2014/main" id="{B465DF89-AFEB-E443-8AED-AF645D995C0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defRPr>
                <a:solidFill>
                  <a:schemeClr val="tx1"/>
                </a:solidFill>
                <a:latin typeface="Century Gothic" panose="020B0502020202020204" pitchFamily="34" charset="0"/>
              </a:defRPr>
            </a:lvl1pPr>
            <a:lvl2pPr marL="725488" indent="-277813" defTabSz="917575">
              <a:defRPr>
                <a:solidFill>
                  <a:schemeClr val="tx1"/>
                </a:solidFill>
                <a:latin typeface="Century Gothic" panose="020B0502020202020204" pitchFamily="34" charset="0"/>
              </a:defRPr>
            </a:lvl2pPr>
            <a:lvl3pPr marL="1117600" indent="-222250" defTabSz="917575">
              <a:defRPr>
                <a:solidFill>
                  <a:schemeClr val="tx1"/>
                </a:solidFill>
                <a:latin typeface="Century Gothic" panose="020B0502020202020204" pitchFamily="34" charset="0"/>
              </a:defRPr>
            </a:lvl3pPr>
            <a:lvl4pPr marL="1565275" indent="-222250" defTabSz="917575">
              <a:defRPr>
                <a:solidFill>
                  <a:schemeClr val="tx1"/>
                </a:solidFill>
                <a:latin typeface="Century Gothic" panose="020B0502020202020204" pitchFamily="34" charset="0"/>
              </a:defRPr>
            </a:lvl4pPr>
            <a:lvl5pPr marL="2012950" indent="-222250" defTabSz="917575">
              <a:defRPr>
                <a:solidFill>
                  <a:schemeClr val="tx1"/>
                </a:solidFill>
                <a:latin typeface="Century Gothic" panose="020B0502020202020204" pitchFamily="34" charset="0"/>
              </a:defRPr>
            </a:lvl5pPr>
            <a:lvl6pPr marL="2470150" indent="-222250" defTabSz="917575" eaLnBrk="0" fontAlgn="base" hangingPunct="0">
              <a:spcBef>
                <a:spcPct val="0"/>
              </a:spcBef>
              <a:spcAft>
                <a:spcPct val="0"/>
              </a:spcAft>
              <a:defRPr>
                <a:solidFill>
                  <a:schemeClr val="tx1"/>
                </a:solidFill>
                <a:latin typeface="Century Gothic" panose="020B0502020202020204" pitchFamily="34" charset="0"/>
              </a:defRPr>
            </a:lvl6pPr>
            <a:lvl7pPr marL="2927350" indent="-222250" defTabSz="917575" eaLnBrk="0" fontAlgn="base" hangingPunct="0">
              <a:spcBef>
                <a:spcPct val="0"/>
              </a:spcBef>
              <a:spcAft>
                <a:spcPct val="0"/>
              </a:spcAft>
              <a:defRPr>
                <a:solidFill>
                  <a:schemeClr val="tx1"/>
                </a:solidFill>
                <a:latin typeface="Century Gothic" panose="020B0502020202020204" pitchFamily="34" charset="0"/>
              </a:defRPr>
            </a:lvl7pPr>
            <a:lvl8pPr marL="3384550" indent="-222250" defTabSz="917575" eaLnBrk="0" fontAlgn="base" hangingPunct="0">
              <a:spcBef>
                <a:spcPct val="0"/>
              </a:spcBef>
              <a:spcAft>
                <a:spcPct val="0"/>
              </a:spcAft>
              <a:defRPr>
                <a:solidFill>
                  <a:schemeClr val="tx1"/>
                </a:solidFill>
                <a:latin typeface="Century Gothic" panose="020B0502020202020204" pitchFamily="34" charset="0"/>
              </a:defRPr>
            </a:lvl8pPr>
            <a:lvl9pPr marL="3841750" indent="-222250" defTabSz="917575" eaLnBrk="0" fontAlgn="base" hangingPunct="0">
              <a:spcBef>
                <a:spcPct val="0"/>
              </a:spcBef>
              <a:spcAft>
                <a:spcPct val="0"/>
              </a:spcAft>
              <a:defRPr>
                <a:solidFill>
                  <a:schemeClr val="tx1"/>
                </a:solidFill>
                <a:latin typeface="Century Gothic" panose="020B0502020202020204" pitchFamily="34" charset="0"/>
              </a:defRPr>
            </a:lvl9pPr>
          </a:lstStyle>
          <a:p>
            <a:fld id="{51EBC7EE-0607-D34A-9F9B-2D5A8CDCBE86}" type="slidenum">
              <a:rPr lang="en-US" altLang="en-US" sz="1100" b="1">
                <a:latin typeface="Arial" panose="020B0604020202020204" pitchFamily="34" charset="0"/>
                <a:ea typeface="MS PGothic" panose="020B0600070205080204" pitchFamily="34" charset="-128"/>
              </a:rPr>
              <a:pPr/>
              <a:t>32</a:t>
            </a:fld>
            <a:endParaRPr lang="en-US" altLang="en-US" sz="1100" b="1">
              <a:latin typeface="Arial" panose="020B0604020202020204" pitchFamily="34" charset="0"/>
              <a:ea typeface="MS PGothic" panose="020B0600070205080204" pitchFamily="34" charset="-128"/>
            </a:endParaRPr>
          </a:p>
        </p:txBody>
      </p:sp>
      <p:sp>
        <p:nvSpPr>
          <p:cNvPr id="88067" name="Rectangle 2">
            <a:extLst>
              <a:ext uri="{FF2B5EF4-FFF2-40B4-BE49-F238E27FC236}">
                <a16:creationId xmlns:a16="http://schemas.microsoft.com/office/drawing/2014/main" id="{52562B7C-3971-F349-849C-F09B775FBE1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8" name="Rectangle 3">
            <a:extLst>
              <a:ext uri="{FF2B5EF4-FFF2-40B4-BE49-F238E27FC236}">
                <a16:creationId xmlns:a16="http://schemas.microsoft.com/office/drawing/2014/main" id="{947673B3-3336-CC4A-BF1F-986B6E7835F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THANK YOU FOR YOUR TIME. I HOPE YOU FOUND OUR DISCUSSION HELPFUL.  IF YOU ARE INTERESTED IN MORE INFORMATION PLEASE COMPLETE THE SIGN UP SHEET AND I WILL CONTACT YOU WITHIN 48 HOURS.</a:t>
            </a:r>
          </a:p>
          <a:p>
            <a:pPr eaLnBrk="1" hangingPunct="1">
              <a:spcBef>
                <a:spcPct val="0"/>
              </a:spcBef>
            </a:pPr>
            <a:r>
              <a:rPr lang="en-US" altLang="en-US"/>
              <a:t>I’LL STAY FOR AS LONG AS NEEDED TO ANSWER ANY QUESTIONS YOU MAY HAVE.</a:t>
            </a:r>
          </a:p>
          <a:p>
            <a:pPr eaLnBrk="1" hangingPunct="1">
              <a:spcBef>
                <a:spcPct val="0"/>
              </a:spcBef>
            </a:pPr>
            <a:r>
              <a:rPr lang="en-US" altLang="en-US"/>
              <a:t>Thank you…….. </a:t>
            </a:r>
          </a:p>
          <a:p>
            <a:pPr eaLnBrk="1" hangingPunct="1">
              <a:spcBef>
                <a:spcPct val="0"/>
              </a:spcBef>
            </a:pPr>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a:extLst>
              <a:ext uri="{FF2B5EF4-FFF2-40B4-BE49-F238E27FC236}">
                <a16:creationId xmlns:a16="http://schemas.microsoft.com/office/drawing/2014/main" id="{95D83201-8A92-6D4D-936E-CC58EF1B648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a:extLst>
              <a:ext uri="{FF2B5EF4-FFF2-40B4-BE49-F238E27FC236}">
                <a16:creationId xmlns:a16="http://schemas.microsoft.com/office/drawing/2014/main" id="{74EDBEE1-98BB-8E46-9A56-564989F7421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0116" name="Slide Number Placeholder 3">
            <a:extLst>
              <a:ext uri="{FF2B5EF4-FFF2-40B4-BE49-F238E27FC236}">
                <a16:creationId xmlns:a16="http://schemas.microsoft.com/office/drawing/2014/main" id="{A2F97026-C8D8-AC4B-9387-2ACF5C1A7F9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58DDB05B-8A31-AC4A-B64C-B768ABA9E237}" type="slidenum">
              <a:rPr lang="en-US" altLang="en-US">
                <a:latin typeface="Calibri" panose="020F0502020204030204" pitchFamily="34" charset="0"/>
              </a:rPr>
              <a:pPr/>
              <a:t>33</a:t>
            </a:fld>
            <a:endParaRPr lang="en-US" altLang="en-US">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01A5FDE4-41A0-BC44-A733-00B1BC60197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0B5F8DEE-110B-1A45-8C0D-6CE83C69B4E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MS PGothic" panose="020B0600070205080204" pitchFamily="34" charset="-128"/>
              </a:rPr>
              <a:t>If you have planned for your loved one’s future, how do you know if your plan is effective?</a:t>
            </a:r>
          </a:p>
          <a:p>
            <a:pPr eaLnBrk="1" hangingPunct="1">
              <a:spcBef>
                <a:spcPct val="0"/>
              </a:spcBef>
            </a:pPr>
            <a:r>
              <a:rPr lang="en-US" altLang="en-US">
                <a:ea typeface="MS PGothic" panose="020B0600070205080204" pitchFamily="34" charset="-128"/>
              </a:rPr>
              <a:t>Let’s take a quiz to see how well you have planned?</a:t>
            </a:r>
          </a:p>
          <a:p>
            <a:pPr eaLnBrk="1" hangingPunct="1">
              <a:spcBef>
                <a:spcPct val="0"/>
              </a:spcBef>
            </a:pPr>
            <a:r>
              <a:rPr lang="en-US" altLang="en-US">
                <a:ea typeface="MS PGothic" panose="020B0600070205080204" pitchFamily="34" charset="-128"/>
              </a:rPr>
              <a:t>[Read the quiz questions]</a:t>
            </a:r>
          </a:p>
          <a:p>
            <a:pPr eaLnBrk="1" hangingPunct="1">
              <a:spcBef>
                <a:spcPct val="0"/>
              </a:spcBef>
            </a:pPr>
            <a:endParaRPr lang="en-US" altLang="en-US"/>
          </a:p>
        </p:txBody>
      </p:sp>
      <p:sp>
        <p:nvSpPr>
          <p:cNvPr id="30724" name="Slide Number Placeholder 3">
            <a:extLst>
              <a:ext uri="{FF2B5EF4-FFF2-40B4-BE49-F238E27FC236}">
                <a16:creationId xmlns:a16="http://schemas.microsoft.com/office/drawing/2014/main" id="{5B1BB9BD-2606-9146-BE3E-95D38C0D7EE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4E581A2B-A228-414F-AFD9-06DF488FF12A}" type="slidenum">
              <a:rPr lang="en-US" altLang="en-US">
                <a:latin typeface="Calibri" panose="020F0502020204030204" pitchFamily="34" charset="0"/>
              </a:rPr>
              <a:pPr/>
              <a:t>4</a:t>
            </a:fld>
            <a:endParaRPr lang="en-US" altLang="en-US">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2DBA7A00-8800-7B49-A948-8FFF4C5F9A8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79E32571-4F3B-5A48-A97E-B03B8C1714D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MS PGothic" panose="020B0600070205080204" pitchFamily="34" charset="-128"/>
              </a:rPr>
              <a:t>“Surprise”! If you answered YES to any of those questions you may need more planning to truly secure the future of your dependent with special needs and provide quality of life. </a:t>
            </a:r>
          </a:p>
          <a:p>
            <a:pPr eaLnBrk="1" hangingPunct="1">
              <a:spcBef>
                <a:spcPct val="0"/>
              </a:spcBef>
            </a:pPr>
            <a:r>
              <a:rPr lang="en-US" altLang="en-US">
                <a:ea typeface="MS PGothic" panose="020B0600070205080204" pitchFamily="34" charset="-128"/>
              </a:rPr>
              <a:t>Today we will discuss both the legal and financial issues in the area of estate planning for your dependent with special needs.</a:t>
            </a:r>
          </a:p>
          <a:p>
            <a:pPr eaLnBrk="1" hangingPunct="1">
              <a:spcBef>
                <a:spcPct val="0"/>
              </a:spcBef>
            </a:pPr>
            <a:endParaRPr lang="en-US" altLang="en-US"/>
          </a:p>
        </p:txBody>
      </p:sp>
      <p:sp>
        <p:nvSpPr>
          <p:cNvPr id="32772" name="Slide Number Placeholder 3">
            <a:extLst>
              <a:ext uri="{FF2B5EF4-FFF2-40B4-BE49-F238E27FC236}">
                <a16:creationId xmlns:a16="http://schemas.microsoft.com/office/drawing/2014/main" id="{708A813A-35B9-464D-9088-1C25536DDD1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A5581260-BC0F-E24D-981E-BBF1BE10A61E}" type="slidenum">
              <a:rPr lang="en-US" altLang="en-US">
                <a:latin typeface="Calibri" panose="020F0502020204030204" pitchFamily="34" charset="0"/>
              </a:rPr>
              <a:pPr/>
              <a:t>5</a:t>
            </a:fld>
            <a:endParaRPr lang="en-US" altLang="en-US">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2DE342A6-D7B3-F646-9E19-0D48B261741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D5EF9670-F497-AC42-8172-F021D5DF486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MS PGothic" panose="020B0600070205080204" pitchFamily="34" charset="-128"/>
              </a:rPr>
              <a:t>In general, Estate Planning has financial and legal aspects and implications and  is an important step for all families.  All clients should speak with counsel about having proper Wills, Trusts, Powers of Attorney, Health Care Proxies, Living Wills, etc.  The legal planning should be coordinated with financial planning to ensure that the financial needs of a surviving spouse and family members are properly addressed.  </a:t>
            </a:r>
          </a:p>
          <a:p>
            <a:pPr eaLnBrk="1" hangingPunct="1">
              <a:spcBef>
                <a:spcPct val="0"/>
              </a:spcBef>
            </a:pPr>
            <a:endParaRPr lang="en-US" altLang="en-US">
              <a:ea typeface="MS PGothic" panose="020B0600070205080204" pitchFamily="34" charset="-128"/>
            </a:endParaRPr>
          </a:p>
          <a:p>
            <a:pPr eaLnBrk="1" hangingPunct="1">
              <a:spcBef>
                <a:spcPct val="0"/>
              </a:spcBef>
            </a:pPr>
            <a:r>
              <a:rPr lang="en-US" altLang="en-US">
                <a:ea typeface="MS PGothic" panose="020B0600070205080204" pitchFamily="34" charset="-128"/>
              </a:rPr>
              <a:t>Families with special needs dependents may find that, in addition to the typical planning, they have unique estate planning steps that they may have to explore.  Generally, they will need similar planning, but will also need to explore the use of a Special Needs Trust as part of a comprehensive plan.  These families will also need to speak with relatives and friends to ensure that the estate plans of those individuals do not inhibit the ability of the dependent to receive government benefits.  It is critical that these families work closely with counsel experienced in the local laws of special needs planning.</a:t>
            </a:r>
          </a:p>
        </p:txBody>
      </p:sp>
      <p:sp>
        <p:nvSpPr>
          <p:cNvPr id="34820" name="Slide Number Placeholder 3">
            <a:extLst>
              <a:ext uri="{FF2B5EF4-FFF2-40B4-BE49-F238E27FC236}">
                <a16:creationId xmlns:a16="http://schemas.microsoft.com/office/drawing/2014/main" id="{2642FAA6-892F-9149-9709-4E35B12A8ED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7CF7AAB1-341E-A244-9F72-1C3FB2BE056C}" type="slidenum">
              <a:rPr lang="en-US" altLang="en-US">
                <a:latin typeface="Calibri" panose="020F0502020204030204" pitchFamily="34" charset="0"/>
              </a:rPr>
              <a:pPr/>
              <a:t>6</a:t>
            </a:fld>
            <a:endParaRPr lang="en-US" altLang="en-US">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72B139D4-1FBD-A547-8EAB-8E609DD6078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C70725B2-A7CF-F242-A020-4868B02D474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MS PGothic" panose="020B0600070205080204" pitchFamily="34" charset="-128"/>
              </a:rPr>
              <a:t>First let’s discuss the legal aspects, specifically wills, trusts and guardianship.</a:t>
            </a:r>
          </a:p>
          <a:p>
            <a:pPr eaLnBrk="1" hangingPunct="1">
              <a:spcBef>
                <a:spcPct val="0"/>
              </a:spcBef>
            </a:pPr>
            <a:endParaRPr lang="en-US" altLang="en-US">
              <a:ea typeface="MS PGothic" panose="020B0600070205080204" pitchFamily="34" charset="-128"/>
            </a:endParaRPr>
          </a:p>
        </p:txBody>
      </p:sp>
      <p:sp>
        <p:nvSpPr>
          <p:cNvPr id="36868" name="Slide Number Placeholder 3">
            <a:extLst>
              <a:ext uri="{FF2B5EF4-FFF2-40B4-BE49-F238E27FC236}">
                <a16:creationId xmlns:a16="http://schemas.microsoft.com/office/drawing/2014/main" id="{51BBF432-164A-544A-8D4E-E3287FE861D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7B015504-8857-E341-92AA-3ADB01DE4096}" type="slidenum">
              <a:rPr lang="en-US" altLang="en-US">
                <a:latin typeface="Arial Narrow" panose="020B0604020202020204" pitchFamily="34" charset="0"/>
                <a:ea typeface="MS PGothic" panose="020B0600070205080204" pitchFamily="34" charset="-128"/>
              </a:rPr>
              <a:pPr/>
              <a:t>7</a:t>
            </a:fld>
            <a:endParaRPr lang="en-US" altLang="en-US">
              <a:latin typeface="Arial Narrow" panose="020B0604020202020204" pitchFamily="34" charset="0"/>
              <a:ea typeface="MS PGothic" panose="020B0600070205080204"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AA6F41A4-6722-D746-AA78-33B0231F5C5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5E589446-DF13-284C-A365-A79F13A98F3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MS PGothic" panose="020B0600070205080204" pitchFamily="34" charset="-128"/>
              </a:rPr>
              <a:t>By a show of hands how many of you have a will?</a:t>
            </a:r>
          </a:p>
          <a:p>
            <a:pPr eaLnBrk="1" hangingPunct="1">
              <a:spcBef>
                <a:spcPct val="0"/>
              </a:spcBef>
            </a:pPr>
            <a:r>
              <a:rPr lang="en-US" altLang="en-US">
                <a:ea typeface="MS PGothic" panose="020B0600070205080204" pitchFamily="34" charset="-128"/>
              </a:rPr>
              <a:t>Did you know that even if you didn’t raise your hand you have a will anyway?</a:t>
            </a:r>
          </a:p>
          <a:p>
            <a:pPr eaLnBrk="1" hangingPunct="1">
              <a:spcBef>
                <a:spcPct val="0"/>
              </a:spcBef>
            </a:pPr>
            <a:r>
              <a:rPr lang="en-US" altLang="en-US">
                <a:ea typeface="MS PGothic" panose="020B0600070205080204" pitchFamily="34" charset="-128"/>
              </a:rPr>
              <a:t>If you die “intestate” a judge will decide who will raise your dependent.</a:t>
            </a:r>
          </a:p>
          <a:p>
            <a:pPr eaLnBrk="1" hangingPunct="1">
              <a:spcBef>
                <a:spcPct val="0"/>
              </a:spcBef>
            </a:pPr>
            <a:r>
              <a:rPr lang="en-US" altLang="en-US">
                <a:ea typeface="MS PGothic" panose="020B0600070205080204" pitchFamily="34" charset="-128"/>
              </a:rPr>
              <a:t>According to your states’ laws your assets may be distributed to your spouse and dependents. This may cause issues if the assets are given directly to a dependent with special needs.  </a:t>
            </a:r>
          </a:p>
          <a:p>
            <a:pPr eaLnBrk="1" hangingPunct="1">
              <a:spcBef>
                <a:spcPct val="0"/>
              </a:spcBef>
            </a:pPr>
            <a:r>
              <a:rPr lang="en-US" altLang="en-US">
                <a:ea typeface="MS PGothic" panose="020B0600070205080204" pitchFamily="34" charset="-128"/>
              </a:rPr>
              <a:t>If you do have a will it is a matter of public record and may be subject to probate.  Probate, the process of validating the will, can be a lengthy and costly process.</a:t>
            </a:r>
          </a:p>
          <a:p>
            <a:pPr eaLnBrk="1" hangingPunct="1">
              <a:spcBef>
                <a:spcPct val="0"/>
              </a:spcBef>
            </a:pPr>
            <a:endParaRPr lang="en-US" altLang="en-US">
              <a:ea typeface="MS PGothic" panose="020B0600070205080204" pitchFamily="34" charset="-128"/>
            </a:endParaRPr>
          </a:p>
          <a:p>
            <a:pPr eaLnBrk="1" hangingPunct="1">
              <a:spcBef>
                <a:spcPct val="0"/>
              </a:spcBef>
            </a:pPr>
            <a:endParaRPr lang="en-US" altLang="en-US">
              <a:ea typeface="MS PGothic" panose="020B0600070205080204" pitchFamily="34" charset="-128"/>
            </a:endParaRPr>
          </a:p>
        </p:txBody>
      </p:sp>
      <p:sp>
        <p:nvSpPr>
          <p:cNvPr id="38916" name="Slide Number Placeholder 3">
            <a:extLst>
              <a:ext uri="{FF2B5EF4-FFF2-40B4-BE49-F238E27FC236}">
                <a16:creationId xmlns:a16="http://schemas.microsoft.com/office/drawing/2014/main" id="{C3B9A0EC-8846-6A44-8099-D54488A2E78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954D297F-C334-DD46-B50E-F0E588E42059}" type="slidenum">
              <a:rPr lang="en-US" altLang="en-US">
                <a:latin typeface="Arial Narrow" panose="020B0604020202020204" pitchFamily="34" charset="0"/>
                <a:ea typeface="MS PGothic" panose="020B0600070205080204" pitchFamily="34" charset="-128"/>
              </a:rPr>
              <a:pPr/>
              <a:t>8</a:t>
            </a:fld>
            <a:endParaRPr lang="en-US" altLang="en-US">
              <a:latin typeface="Arial Narrow" panose="020B0604020202020204" pitchFamily="34" charset="0"/>
              <a:ea typeface="MS PGothic" panose="020B0600070205080204"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55DB9F38-CFA7-1441-8EE2-5187839DCCB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4D47A026-FD68-FF40-A2B2-B515FA73E87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MS PGothic" panose="020B0600070205080204" pitchFamily="34" charset="-128"/>
              </a:rPr>
              <a:t>Let’s discuss trusts for a moment.</a:t>
            </a:r>
          </a:p>
          <a:p>
            <a:pPr eaLnBrk="1" hangingPunct="1">
              <a:spcBef>
                <a:spcPct val="0"/>
              </a:spcBef>
            </a:pPr>
            <a:r>
              <a:rPr lang="en-US" altLang="en-US">
                <a:ea typeface="MS PGothic" panose="020B0600070205080204" pitchFamily="34" charset="-128"/>
              </a:rPr>
              <a:t>Trusts:</a:t>
            </a:r>
          </a:p>
          <a:p>
            <a:pPr lvl="1" eaLnBrk="1" hangingPunct="1">
              <a:spcBef>
                <a:spcPct val="0"/>
              </a:spcBef>
              <a:buFontTx/>
              <a:buChar char="•"/>
            </a:pPr>
            <a:r>
              <a:rPr lang="en-US" altLang="en-US">
                <a:ea typeface="MS PGothic" panose="020B0600070205080204" pitchFamily="34" charset="-128"/>
              </a:rPr>
              <a:t>Avoid probate</a:t>
            </a:r>
          </a:p>
          <a:p>
            <a:pPr lvl="1" eaLnBrk="1" hangingPunct="1">
              <a:spcBef>
                <a:spcPct val="0"/>
              </a:spcBef>
              <a:buFontTx/>
              <a:buChar char="•"/>
            </a:pPr>
            <a:r>
              <a:rPr lang="en-US" altLang="en-US">
                <a:ea typeface="MS PGothic" panose="020B0600070205080204" pitchFamily="34" charset="-128"/>
              </a:rPr>
              <a:t>Assets go directly to the beneficiary by operation of contract</a:t>
            </a:r>
          </a:p>
          <a:p>
            <a:pPr lvl="1" eaLnBrk="1" hangingPunct="1">
              <a:spcBef>
                <a:spcPct val="0"/>
              </a:spcBef>
              <a:buFontTx/>
              <a:buChar char="•"/>
            </a:pPr>
            <a:r>
              <a:rPr lang="en-US" altLang="en-US">
                <a:ea typeface="MS PGothic" panose="020B0600070205080204" pitchFamily="34" charset="-128"/>
              </a:rPr>
              <a:t>Are not matters of public record.</a:t>
            </a:r>
          </a:p>
          <a:p>
            <a:pPr eaLnBrk="1" hangingPunct="1">
              <a:spcBef>
                <a:spcPct val="0"/>
              </a:spcBef>
            </a:pPr>
            <a:r>
              <a:rPr lang="en-US" altLang="en-US">
                <a:ea typeface="MS PGothic" panose="020B0600070205080204" pitchFamily="34" charset="-128"/>
              </a:rPr>
              <a:t>The trustee is responsible for the assets and the management of the trust.</a:t>
            </a:r>
          </a:p>
          <a:p>
            <a:pPr lvl="1" eaLnBrk="1" hangingPunct="1">
              <a:spcBef>
                <a:spcPct val="0"/>
              </a:spcBef>
              <a:buFontTx/>
              <a:buChar char="•"/>
            </a:pPr>
            <a:r>
              <a:rPr lang="en-US" altLang="en-US">
                <a:ea typeface="MS PGothic" panose="020B0600070205080204" pitchFamily="34" charset="-128"/>
              </a:rPr>
              <a:t>Who’s the best choice for trustee?</a:t>
            </a:r>
          </a:p>
          <a:p>
            <a:pPr lvl="1" eaLnBrk="1" hangingPunct="1">
              <a:spcBef>
                <a:spcPct val="0"/>
              </a:spcBef>
              <a:buFontTx/>
              <a:buChar char="•"/>
            </a:pPr>
            <a:r>
              <a:rPr lang="en-US" altLang="en-US">
                <a:ea typeface="MS PGothic" panose="020B0600070205080204" pitchFamily="34" charset="-128"/>
              </a:rPr>
              <a:t>Grandma might know my dependent the best but can she manage the money?</a:t>
            </a:r>
          </a:p>
          <a:p>
            <a:pPr lvl="1" eaLnBrk="1" hangingPunct="1">
              <a:spcBef>
                <a:spcPct val="0"/>
              </a:spcBef>
              <a:buFontTx/>
              <a:buChar char="•"/>
            </a:pPr>
            <a:r>
              <a:rPr lang="en-US" altLang="en-US">
                <a:ea typeface="MS PGothic" panose="020B0600070205080204" pitchFamily="34" charset="-128"/>
              </a:rPr>
              <a:t>It may be a good idea in some circumstances to have co-trustees.  A family member and a professional money manager.</a:t>
            </a:r>
          </a:p>
          <a:p>
            <a:pPr eaLnBrk="1" hangingPunct="1">
              <a:spcBef>
                <a:spcPct val="0"/>
              </a:spcBef>
            </a:pPr>
            <a:endParaRPr lang="en-US" altLang="en-US">
              <a:ea typeface="MS PGothic" panose="020B0600070205080204" pitchFamily="34" charset="-128"/>
            </a:endParaRPr>
          </a:p>
          <a:p>
            <a:pPr eaLnBrk="1" hangingPunct="1">
              <a:spcBef>
                <a:spcPct val="0"/>
              </a:spcBef>
            </a:pPr>
            <a:endParaRPr lang="en-US" altLang="en-US">
              <a:ea typeface="MS PGothic" panose="020B0600070205080204" pitchFamily="34" charset="-128"/>
            </a:endParaRPr>
          </a:p>
        </p:txBody>
      </p:sp>
      <p:sp>
        <p:nvSpPr>
          <p:cNvPr id="40964" name="Slide Number Placeholder 3">
            <a:extLst>
              <a:ext uri="{FF2B5EF4-FFF2-40B4-BE49-F238E27FC236}">
                <a16:creationId xmlns:a16="http://schemas.microsoft.com/office/drawing/2014/main" id="{DC4CD938-DB9F-F941-97D2-1C8C59376E8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45413E97-1837-4249-A62A-E94431F28B36}" type="slidenum">
              <a:rPr lang="en-US" altLang="en-US">
                <a:latin typeface="Arial Narrow" panose="020B0604020202020204" pitchFamily="34" charset="0"/>
                <a:ea typeface="MS PGothic" panose="020B0600070205080204" pitchFamily="34" charset="-128"/>
              </a:rPr>
              <a:pPr/>
              <a:t>9</a:t>
            </a:fld>
            <a:endParaRPr lang="en-US" altLang="en-US">
              <a:latin typeface="Arial Narrow" panose="020B0604020202020204" pitchFamily="34" charset="0"/>
              <a:ea typeface="MS PGothic"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Client Facing - Light Photo">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F5673C-0793-AC4A-9800-B1EA561FAB48}"/>
              </a:ext>
            </a:extLst>
          </p:cNvPr>
          <p:cNvSpPr/>
          <p:nvPr userDrawn="1"/>
        </p:nvSpPr>
        <p:spPr>
          <a:xfrm>
            <a:off x="0" y="5118100"/>
            <a:ext cx="9144000" cy="15541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sp>
        <p:nvSpPr>
          <p:cNvPr id="6" name="Rectangle 5">
            <a:extLst>
              <a:ext uri="{FF2B5EF4-FFF2-40B4-BE49-F238E27FC236}">
                <a16:creationId xmlns:a16="http://schemas.microsoft.com/office/drawing/2014/main" id="{2EE987AA-A56A-0E46-8145-799197D3597A}"/>
              </a:ext>
            </a:extLst>
          </p:cNvPr>
          <p:cNvSpPr/>
          <p:nvPr userDrawn="1"/>
        </p:nvSpPr>
        <p:spPr>
          <a:xfrm>
            <a:off x="0" y="6672263"/>
            <a:ext cx="9144000" cy="193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sp>
        <p:nvSpPr>
          <p:cNvPr id="7" name="Picture Placeholder 15"/>
          <p:cNvSpPr>
            <a:spLocks noGrp="1"/>
          </p:cNvSpPr>
          <p:nvPr>
            <p:ph type="pic" sz="quarter" idx="10"/>
          </p:nvPr>
        </p:nvSpPr>
        <p:spPr>
          <a:xfrm>
            <a:off x="0" y="0"/>
            <a:ext cx="9144000" cy="5117952"/>
          </a:xfrm>
          <a:prstGeom prst="rect">
            <a:avLst/>
          </a:prstGeom>
        </p:spPr>
        <p:txBody>
          <a:bodyPr rtlCol="0" anchor="ctr">
            <a:normAutofit/>
          </a:bodyPr>
          <a:lstStyle>
            <a:lvl1pPr marL="0" indent="0" algn="ctr">
              <a:buNone/>
              <a:defRPr sz="2400" b="1" i="0">
                <a:latin typeface="Century Gothic" charset="0"/>
                <a:ea typeface="Century Gothic" charset="0"/>
                <a:cs typeface="Century Gothic" charset="0"/>
              </a:defRPr>
            </a:lvl1pPr>
          </a:lstStyle>
          <a:p>
            <a:pPr lvl="0"/>
            <a:r>
              <a:rPr lang="en-US" noProof="0"/>
              <a:t>Click icon to add picture</a:t>
            </a:r>
            <a:endParaRPr lang="en-US" noProof="0" dirty="0"/>
          </a:p>
        </p:txBody>
      </p:sp>
      <p:sp>
        <p:nvSpPr>
          <p:cNvPr id="10" name="Title 1"/>
          <p:cNvSpPr>
            <a:spLocks noGrp="1"/>
          </p:cNvSpPr>
          <p:nvPr>
            <p:ph type="ctrTitle"/>
          </p:nvPr>
        </p:nvSpPr>
        <p:spPr>
          <a:xfrm>
            <a:off x="153296" y="5117951"/>
            <a:ext cx="6858000" cy="1554480"/>
          </a:xfrm>
          <a:prstGeom prst="rect">
            <a:avLst/>
          </a:prstGeom>
        </p:spPr>
        <p:txBody>
          <a:bodyPr>
            <a:normAutofit/>
          </a:bodyPr>
          <a:lstStyle>
            <a:lvl1pPr algn="l">
              <a:defRPr sz="2400" b="1" i="0">
                <a:solidFill>
                  <a:schemeClr val="bg1"/>
                </a:solidFill>
                <a:latin typeface="Century Gothic" charset="0"/>
                <a:ea typeface="Century Gothic" charset="0"/>
                <a:cs typeface="Century Gothic" charset="0"/>
              </a:defRPr>
            </a:lvl1pPr>
          </a:lstStyle>
          <a:p>
            <a:r>
              <a:rPr lang="en-US" dirty="0"/>
              <a:t>Click to edit Master title style</a:t>
            </a:r>
          </a:p>
        </p:txBody>
      </p:sp>
      <p:sp>
        <p:nvSpPr>
          <p:cNvPr id="11" name="Subtitle 2"/>
          <p:cNvSpPr>
            <a:spLocks noGrp="1"/>
          </p:cNvSpPr>
          <p:nvPr>
            <p:ph type="subTitle" idx="1"/>
          </p:nvPr>
        </p:nvSpPr>
        <p:spPr>
          <a:xfrm>
            <a:off x="153296" y="212795"/>
            <a:ext cx="6858000" cy="234467"/>
          </a:xfrm>
          <a:prstGeom prst="rect">
            <a:avLst/>
          </a:prstGeom>
        </p:spPr>
        <p:txBody>
          <a:bodyPr>
            <a:normAutofit/>
          </a:bodyPr>
          <a:lstStyle>
            <a:lvl1pPr marL="0" indent="0" algn="l">
              <a:buNone/>
              <a:defRPr sz="800" b="1" i="0" cap="all" spc="225" baseline="0">
                <a:solidFill>
                  <a:schemeClr val="accent1"/>
                </a:solidFill>
                <a:latin typeface="Century Gothic" charset="0"/>
                <a:ea typeface="Century Gothic" charset="0"/>
                <a:cs typeface="Century Gothic"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1197677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llet and Copy">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75B79FE4-1A56-9841-A2ED-F86985F644C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7338" y="6623050"/>
            <a:ext cx="8404225"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a:extLst>
              <a:ext uri="{FF2B5EF4-FFF2-40B4-BE49-F238E27FC236}">
                <a16:creationId xmlns:a16="http://schemas.microsoft.com/office/drawing/2014/main" id="{311E1728-55B9-D847-BF43-20C674173704}"/>
              </a:ext>
            </a:extLst>
          </p:cNvPr>
          <p:cNvCxnSpPr/>
          <p:nvPr userDrawn="1"/>
        </p:nvCxnSpPr>
        <p:spPr>
          <a:xfrm>
            <a:off x="385763" y="1282700"/>
            <a:ext cx="64008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046856D-5508-4440-ABAD-5E6CDCC99B41}"/>
              </a:ext>
            </a:extLst>
          </p:cNvPr>
          <p:cNvCxnSpPr/>
          <p:nvPr userDrawn="1"/>
        </p:nvCxnSpPr>
        <p:spPr>
          <a:xfrm>
            <a:off x="287338" y="1282700"/>
            <a:ext cx="8599487"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585E9969-F90D-9646-85B2-10D814194ED7}"/>
              </a:ext>
            </a:extLst>
          </p:cNvPr>
          <p:cNvSpPr txBox="1">
            <a:spLocks/>
          </p:cNvSpPr>
          <p:nvPr userDrawn="1"/>
        </p:nvSpPr>
        <p:spPr>
          <a:xfrm>
            <a:off x="8634413" y="6559550"/>
            <a:ext cx="317500" cy="304800"/>
          </a:xfrm>
          <a:prstGeom prst="rect">
            <a:avLst/>
          </a:prstGeom>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fld id="{E88615D6-BEF3-2D49-9538-E9DBCF3C93AA}" type="slidenum">
              <a:rPr lang="en-US" altLang="en-US" sz="700" b="1">
                <a:solidFill>
                  <a:schemeClr val="accent1"/>
                </a:solidFill>
                <a:ea typeface="Century Gothic" panose="020B0502020202020204" pitchFamily="34" charset="0"/>
                <a:cs typeface="Century Gothic" panose="020B0502020202020204" pitchFamily="34" charset="0"/>
              </a:rPr>
              <a:pPr algn="ctr" eaLnBrk="1" hangingPunct="1"/>
              <a:t>‹#›</a:t>
            </a:fld>
            <a:endParaRPr lang="en-US" altLang="en-US" sz="700" b="1">
              <a:solidFill>
                <a:schemeClr val="accent1"/>
              </a:solidFill>
              <a:ea typeface="Century Gothic" panose="020B0502020202020204" pitchFamily="34" charset="0"/>
              <a:cs typeface="Century Gothic" panose="020B0502020202020204" pitchFamily="34" charset="0"/>
            </a:endParaRPr>
          </a:p>
        </p:txBody>
      </p:sp>
      <p:sp>
        <p:nvSpPr>
          <p:cNvPr id="7" name="Title 1"/>
          <p:cNvSpPr>
            <a:spLocks noGrp="1"/>
          </p:cNvSpPr>
          <p:nvPr>
            <p:ph type="title"/>
          </p:nvPr>
        </p:nvSpPr>
        <p:spPr>
          <a:xfrm>
            <a:off x="287594" y="228805"/>
            <a:ext cx="8598310" cy="893534"/>
          </a:xfrm>
        </p:spPr>
        <p:txBody>
          <a:bodyPr>
            <a:normAutofit/>
          </a:bodyPr>
          <a:lstStyle>
            <a:lvl1pPr>
              <a:defRPr sz="2400" b="1" i="0">
                <a:solidFill>
                  <a:schemeClr val="accent1"/>
                </a:solidFill>
                <a:latin typeface="Century Gothic" charset="0"/>
                <a:ea typeface="Century Gothic" charset="0"/>
                <a:cs typeface="Century Gothic" charset="0"/>
              </a:defRPr>
            </a:lvl1pPr>
          </a:lstStyle>
          <a:p>
            <a:r>
              <a:rPr lang="en-US"/>
              <a:t>Click to edit Master title style</a:t>
            </a:r>
            <a:endParaRPr lang="en-US" dirty="0"/>
          </a:p>
        </p:txBody>
      </p:sp>
      <p:sp>
        <p:nvSpPr>
          <p:cNvPr id="8" name="Content Placeholder 2"/>
          <p:cNvSpPr>
            <a:spLocks noGrp="1"/>
          </p:cNvSpPr>
          <p:nvPr>
            <p:ph idx="1"/>
          </p:nvPr>
        </p:nvSpPr>
        <p:spPr>
          <a:xfrm>
            <a:off x="287594" y="2318592"/>
            <a:ext cx="7985407" cy="3389035"/>
          </a:xfrm>
        </p:spPr>
        <p:txBody>
          <a:bodyPr>
            <a:normAutofit/>
          </a:bodyPr>
          <a:lstStyle>
            <a:lvl1pPr marL="228600" indent="-228600">
              <a:lnSpc>
                <a:spcPct val="120000"/>
              </a:lnSpc>
              <a:buClr>
                <a:srgbClr val="E1E1DE"/>
              </a:buClr>
              <a:buSzPct val="100000"/>
              <a:buFont typeface="Century Gothic" panose="020B0502020202020204" pitchFamily="34" charset="0"/>
              <a:buChar char="●"/>
              <a:tabLst/>
              <a:defRPr sz="1400" b="0" i="0">
                <a:solidFill>
                  <a:schemeClr val="tx1"/>
                </a:solidFill>
                <a:latin typeface="Century Gothic" charset="0"/>
                <a:ea typeface="Century Gothic" charset="0"/>
                <a:cs typeface="Century Gothic" charset="0"/>
              </a:defRPr>
            </a:lvl1pPr>
            <a:lvl2pPr marL="579438" indent="-236538">
              <a:lnSpc>
                <a:spcPct val="120000"/>
              </a:lnSpc>
              <a:buClr>
                <a:srgbClr val="E1E1DE"/>
              </a:buClr>
              <a:buSzPct val="100000"/>
              <a:buFont typeface="Century Gothic" panose="020B0502020202020204" pitchFamily="34" charset="0"/>
              <a:buChar char="●"/>
              <a:tabLst/>
              <a:defRPr sz="1400" b="0" i="0">
                <a:solidFill>
                  <a:schemeClr val="tx1"/>
                </a:solidFill>
                <a:latin typeface="Century Gothic" charset="0"/>
                <a:ea typeface="Century Gothic" charset="0"/>
                <a:cs typeface="Century Gothic" charset="0"/>
              </a:defRPr>
            </a:lvl2pPr>
            <a:lvl3pPr marL="914400" indent="-228600">
              <a:lnSpc>
                <a:spcPct val="120000"/>
              </a:lnSpc>
              <a:buClr>
                <a:srgbClr val="E1E1DE"/>
              </a:buClr>
              <a:buSzPct val="100000"/>
              <a:buFont typeface="Century Gothic" panose="020B0502020202020204" pitchFamily="34" charset="0"/>
              <a:buChar char="●"/>
              <a:tabLst/>
              <a:defRPr sz="1400" b="0" i="0">
                <a:solidFill>
                  <a:schemeClr val="tx1"/>
                </a:solidFill>
                <a:latin typeface="Century Gothic" charset="0"/>
                <a:ea typeface="Century Gothic" charset="0"/>
                <a:cs typeface="Century Gothic" charset="0"/>
              </a:defRPr>
            </a:lvl3pPr>
            <a:lvl4pPr marL="1265238" indent="-236538">
              <a:lnSpc>
                <a:spcPct val="120000"/>
              </a:lnSpc>
              <a:buClr>
                <a:srgbClr val="E1E1DE"/>
              </a:buClr>
              <a:buSzPct val="100000"/>
              <a:buFont typeface="Century Gothic" panose="020B0502020202020204" pitchFamily="34" charset="0"/>
              <a:buChar char="●"/>
              <a:tabLst/>
              <a:defRPr sz="1400" b="0" i="0">
                <a:solidFill>
                  <a:schemeClr val="tx1"/>
                </a:solidFill>
                <a:latin typeface="Century Gothic" charset="0"/>
                <a:ea typeface="Century Gothic" charset="0"/>
                <a:cs typeface="Century Gothic" charset="0"/>
              </a:defRPr>
            </a:lvl4pPr>
            <a:lvl5pPr marL="1600200" indent="-228600">
              <a:lnSpc>
                <a:spcPct val="120000"/>
              </a:lnSpc>
              <a:buClr>
                <a:srgbClr val="E1E1DE"/>
              </a:buClr>
              <a:buSzPct val="100000"/>
              <a:buFont typeface="Century Gothic" panose="020B0502020202020204" pitchFamily="34" charset="0"/>
              <a:buChar char="●"/>
              <a:tabLst/>
              <a:defRPr sz="1400" b="0" i="0">
                <a:solidFill>
                  <a:schemeClr val="tx1"/>
                </a:solidFill>
                <a:latin typeface="Century Gothic" charset="0"/>
                <a:ea typeface="Century Gothic" charset="0"/>
                <a:cs typeface="Century Gothic"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8"/>
          <p:cNvSpPr>
            <a:spLocks noGrp="1"/>
          </p:cNvSpPr>
          <p:nvPr>
            <p:ph type="body" sz="quarter" idx="13"/>
          </p:nvPr>
        </p:nvSpPr>
        <p:spPr>
          <a:xfrm>
            <a:off x="285750" y="1455226"/>
            <a:ext cx="8601075" cy="599716"/>
          </a:xfrm>
        </p:spPr>
        <p:txBody>
          <a:bodyPr anchor="ctr">
            <a:noAutofit/>
          </a:bodyPr>
          <a:lstStyle>
            <a:lvl1pPr marL="0" indent="0">
              <a:buNone/>
              <a:defRPr sz="1400" b="0" i="0">
                <a:solidFill>
                  <a:schemeClr val="accent1"/>
                </a:solidFill>
                <a:latin typeface="Century Gothic" charset="0"/>
                <a:ea typeface="Century Gothic" charset="0"/>
                <a:cs typeface="Century Gothic" charset="0"/>
              </a:defRPr>
            </a:lvl1pPr>
            <a:lvl2pPr marL="342900" indent="0">
              <a:buNone/>
              <a:defRPr sz="1125" b="1" i="0">
                <a:solidFill>
                  <a:schemeClr val="accent1"/>
                </a:solidFill>
                <a:latin typeface="Century Gothic" charset="0"/>
                <a:ea typeface="Century Gothic" charset="0"/>
                <a:cs typeface="Century Gothic" charset="0"/>
              </a:defRPr>
            </a:lvl2pPr>
            <a:lvl3pPr marL="685800" indent="0">
              <a:buNone/>
              <a:defRPr sz="1125" b="1" i="0">
                <a:solidFill>
                  <a:schemeClr val="accent1"/>
                </a:solidFill>
                <a:latin typeface="Century Gothic" charset="0"/>
                <a:ea typeface="Century Gothic" charset="0"/>
                <a:cs typeface="Century Gothic" charset="0"/>
              </a:defRPr>
            </a:lvl3pPr>
            <a:lvl4pPr marL="1028700" indent="0">
              <a:buNone/>
              <a:defRPr sz="1125" b="1" i="0">
                <a:solidFill>
                  <a:schemeClr val="accent1"/>
                </a:solidFill>
                <a:latin typeface="Century Gothic" charset="0"/>
                <a:ea typeface="Century Gothic" charset="0"/>
                <a:cs typeface="Century Gothic" charset="0"/>
              </a:defRPr>
            </a:lvl4pPr>
            <a:lvl5pPr marL="1371600" indent="0">
              <a:buNone/>
              <a:defRPr sz="1125" b="1" i="0">
                <a:solidFill>
                  <a:schemeClr val="accent1"/>
                </a:solidFill>
                <a:latin typeface="Century Gothic" charset="0"/>
                <a:ea typeface="Century Gothic" charset="0"/>
                <a:cs typeface="Century Gothic" charset="0"/>
              </a:defRPr>
            </a:lvl5pPr>
          </a:lstStyle>
          <a:p>
            <a:pPr lvl="0"/>
            <a:r>
              <a:rPr lang="en-US" dirty="0"/>
              <a:t>Click to edit Master text styles</a:t>
            </a:r>
          </a:p>
        </p:txBody>
      </p:sp>
    </p:spTree>
    <p:extLst>
      <p:ext uri="{BB962C8B-B14F-4D97-AF65-F5344CB8AC3E}">
        <p14:creationId xmlns:p14="http://schemas.microsoft.com/office/powerpoint/2010/main" val="24794760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rt and Copy">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1BBE4034-2C8B-EF47-8165-D423263D71B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7338" y="6623050"/>
            <a:ext cx="8404225"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a:extLst>
              <a:ext uri="{FF2B5EF4-FFF2-40B4-BE49-F238E27FC236}">
                <a16:creationId xmlns:a16="http://schemas.microsoft.com/office/drawing/2014/main" id="{28E06558-F13D-C14E-8533-AA13B52AA2C5}"/>
              </a:ext>
            </a:extLst>
          </p:cNvPr>
          <p:cNvCxnSpPr/>
          <p:nvPr userDrawn="1"/>
        </p:nvCxnSpPr>
        <p:spPr>
          <a:xfrm>
            <a:off x="385763" y="1282700"/>
            <a:ext cx="64008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6692218-0B82-8444-A3E7-66C9704EA586}"/>
              </a:ext>
            </a:extLst>
          </p:cNvPr>
          <p:cNvCxnSpPr/>
          <p:nvPr userDrawn="1"/>
        </p:nvCxnSpPr>
        <p:spPr>
          <a:xfrm>
            <a:off x="287338" y="1282700"/>
            <a:ext cx="8599487"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3E0A26A8-CC4D-2646-A7C4-BD9CECC14EC7}"/>
              </a:ext>
            </a:extLst>
          </p:cNvPr>
          <p:cNvSpPr txBox="1">
            <a:spLocks/>
          </p:cNvSpPr>
          <p:nvPr userDrawn="1"/>
        </p:nvSpPr>
        <p:spPr>
          <a:xfrm>
            <a:off x="8634413" y="6559550"/>
            <a:ext cx="317500" cy="304800"/>
          </a:xfrm>
          <a:prstGeom prst="rect">
            <a:avLst/>
          </a:prstGeom>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fld id="{1FE1B936-7560-8B40-95CE-C03BD688E981}" type="slidenum">
              <a:rPr lang="en-US" altLang="en-US" sz="700" b="1">
                <a:solidFill>
                  <a:schemeClr val="accent1"/>
                </a:solidFill>
                <a:ea typeface="Century Gothic" panose="020B0502020202020204" pitchFamily="34" charset="0"/>
                <a:cs typeface="Century Gothic" panose="020B0502020202020204" pitchFamily="34" charset="0"/>
              </a:rPr>
              <a:pPr algn="ctr" eaLnBrk="1" hangingPunct="1"/>
              <a:t>‹#›</a:t>
            </a:fld>
            <a:endParaRPr lang="en-US" altLang="en-US" sz="700" b="1">
              <a:solidFill>
                <a:schemeClr val="accent1"/>
              </a:solidFill>
              <a:ea typeface="Century Gothic" panose="020B0502020202020204" pitchFamily="34" charset="0"/>
              <a:cs typeface="Century Gothic" panose="020B0502020202020204" pitchFamily="34" charset="0"/>
            </a:endParaRPr>
          </a:p>
        </p:txBody>
      </p:sp>
      <p:sp>
        <p:nvSpPr>
          <p:cNvPr id="6" name="Title 1"/>
          <p:cNvSpPr>
            <a:spLocks noGrp="1"/>
          </p:cNvSpPr>
          <p:nvPr>
            <p:ph type="title"/>
          </p:nvPr>
        </p:nvSpPr>
        <p:spPr>
          <a:xfrm>
            <a:off x="287594" y="228805"/>
            <a:ext cx="8598310" cy="893534"/>
          </a:xfrm>
        </p:spPr>
        <p:txBody>
          <a:bodyPr>
            <a:normAutofit/>
          </a:bodyPr>
          <a:lstStyle>
            <a:lvl1pPr>
              <a:defRPr sz="2400" b="1" i="0">
                <a:solidFill>
                  <a:schemeClr val="accent1"/>
                </a:solidFill>
                <a:latin typeface="Century Gothic" charset="0"/>
                <a:ea typeface="Century Gothic" charset="0"/>
                <a:cs typeface="Century Gothic" charset="0"/>
              </a:defRPr>
            </a:lvl1pPr>
          </a:lstStyle>
          <a:p>
            <a:r>
              <a:rPr lang="en-US"/>
              <a:t>Click to edit Master title style</a:t>
            </a:r>
            <a:endParaRPr lang="en-US" dirty="0"/>
          </a:p>
        </p:txBody>
      </p:sp>
      <p:sp>
        <p:nvSpPr>
          <p:cNvPr id="7" name="Content Placeholder 2"/>
          <p:cNvSpPr>
            <a:spLocks noGrp="1"/>
          </p:cNvSpPr>
          <p:nvPr>
            <p:ph idx="1"/>
          </p:nvPr>
        </p:nvSpPr>
        <p:spPr>
          <a:xfrm>
            <a:off x="287594" y="1463185"/>
            <a:ext cx="4280720" cy="4745887"/>
          </a:xfrm>
        </p:spPr>
        <p:txBody>
          <a:bodyPr>
            <a:normAutofit/>
          </a:bodyPr>
          <a:lstStyle>
            <a:lvl1pPr marL="0" indent="0">
              <a:lnSpc>
                <a:spcPct val="100000"/>
              </a:lnSpc>
              <a:buClr>
                <a:srgbClr val="E1E1DE"/>
              </a:buClr>
              <a:buSzPct val="150000"/>
              <a:buFontTx/>
              <a:buNone/>
              <a:tabLst/>
              <a:defRPr sz="1400" b="0" i="0">
                <a:solidFill>
                  <a:schemeClr val="tx1"/>
                </a:solidFill>
                <a:latin typeface="Century Gothic" charset="0"/>
                <a:ea typeface="Century Gothic" charset="0"/>
                <a:cs typeface="Century Gothic" charset="0"/>
              </a:defRPr>
            </a:lvl1pPr>
            <a:lvl2pPr marL="557213" indent="-214313">
              <a:lnSpc>
                <a:spcPct val="100000"/>
              </a:lnSpc>
              <a:buClr>
                <a:srgbClr val="E1E1DE"/>
              </a:buClr>
              <a:buSzPct val="100000"/>
              <a:buFont typeface="Century Gothic" panose="020B0502020202020204" pitchFamily="34" charset="0"/>
              <a:buChar char="●"/>
              <a:tabLst/>
              <a:defRPr sz="1400" b="0" i="0">
                <a:solidFill>
                  <a:schemeClr val="tx1"/>
                </a:solidFill>
                <a:latin typeface="Century Gothic" charset="0"/>
                <a:ea typeface="Century Gothic" charset="0"/>
                <a:cs typeface="Century Gothic" charset="0"/>
              </a:defRPr>
            </a:lvl2pPr>
            <a:lvl3pPr marL="900113" indent="-214313">
              <a:lnSpc>
                <a:spcPct val="100000"/>
              </a:lnSpc>
              <a:buClr>
                <a:srgbClr val="E1E1DE"/>
              </a:buClr>
              <a:buSzPct val="100000"/>
              <a:buFont typeface="Century Gothic" panose="020B0502020202020204" pitchFamily="34" charset="0"/>
              <a:buChar char="●"/>
              <a:tabLst/>
              <a:defRPr sz="1400" b="0" i="0">
                <a:solidFill>
                  <a:schemeClr val="tx1"/>
                </a:solidFill>
                <a:latin typeface="Century Gothic" charset="0"/>
                <a:ea typeface="Century Gothic" charset="0"/>
                <a:cs typeface="Century Gothic" charset="0"/>
              </a:defRPr>
            </a:lvl3pPr>
            <a:lvl4pPr marL="1243013" indent="-214313">
              <a:lnSpc>
                <a:spcPct val="100000"/>
              </a:lnSpc>
              <a:buClr>
                <a:srgbClr val="E1E1DE"/>
              </a:buClr>
              <a:buSzPct val="100000"/>
              <a:buFont typeface="Century Gothic" panose="020B0502020202020204" pitchFamily="34" charset="0"/>
              <a:buChar char="●"/>
              <a:tabLst/>
              <a:defRPr sz="1400" b="0" i="0">
                <a:solidFill>
                  <a:schemeClr val="tx1"/>
                </a:solidFill>
                <a:latin typeface="Century Gothic" charset="0"/>
                <a:ea typeface="Century Gothic" charset="0"/>
                <a:cs typeface="Century Gothic" charset="0"/>
              </a:defRPr>
            </a:lvl4pPr>
            <a:lvl5pPr marL="1585913" indent="-214313">
              <a:lnSpc>
                <a:spcPct val="100000"/>
              </a:lnSpc>
              <a:buClr>
                <a:srgbClr val="E1E1DE"/>
              </a:buClr>
              <a:buSzPct val="100000"/>
              <a:buFont typeface="Century Gothic" panose="020B0502020202020204" pitchFamily="34" charset="0"/>
              <a:buChar char="●"/>
              <a:tabLst/>
              <a:defRPr sz="1400" b="0" i="0">
                <a:solidFill>
                  <a:schemeClr val="tx1"/>
                </a:solidFill>
                <a:latin typeface="Century Gothic" charset="0"/>
                <a:ea typeface="Century Gothic" charset="0"/>
                <a:cs typeface="Century Gothic"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hart Placeholder 15"/>
          <p:cNvSpPr>
            <a:spLocks noGrp="1"/>
          </p:cNvSpPr>
          <p:nvPr>
            <p:ph type="chart" sz="quarter" idx="14"/>
          </p:nvPr>
        </p:nvSpPr>
        <p:spPr>
          <a:xfrm>
            <a:off x="4911213" y="1445342"/>
            <a:ext cx="3970850" cy="4793226"/>
          </a:xfrm>
        </p:spPr>
        <p:txBody>
          <a:bodyPr rtlCol="0" anchor="ctr">
            <a:normAutofit/>
          </a:bodyPr>
          <a:lstStyle>
            <a:lvl1pPr marL="0" indent="0" algn="ctr">
              <a:buNone/>
              <a:defRPr b="0" i="0">
                <a:latin typeface="Century Gothic" charset="0"/>
                <a:ea typeface="Century Gothic" charset="0"/>
                <a:cs typeface="Century Gothic" charset="0"/>
              </a:defRPr>
            </a:lvl1pPr>
          </a:lstStyle>
          <a:p>
            <a:pPr lvl="0"/>
            <a:endParaRPr lang="en-US" noProof="0" dirty="0"/>
          </a:p>
        </p:txBody>
      </p:sp>
    </p:spTree>
    <p:extLst>
      <p:ext uri="{BB962C8B-B14F-4D97-AF65-F5344CB8AC3E}">
        <p14:creationId xmlns:p14="http://schemas.microsoft.com/office/powerpoint/2010/main" val="24461469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py and Data Set">
    <p:spTree>
      <p:nvGrpSpPr>
        <p:cNvPr id="1" name=""/>
        <p:cNvGrpSpPr/>
        <p:nvPr/>
      </p:nvGrpSpPr>
      <p:grpSpPr>
        <a:xfrm>
          <a:off x="0" y="0"/>
          <a:ext cx="0" cy="0"/>
          <a:chOff x="0" y="0"/>
          <a:chExt cx="0" cy="0"/>
        </a:xfrm>
      </p:grpSpPr>
      <p:pic>
        <p:nvPicPr>
          <p:cNvPr id="17" name="Picture 6">
            <a:extLst>
              <a:ext uri="{FF2B5EF4-FFF2-40B4-BE49-F238E27FC236}">
                <a16:creationId xmlns:a16="http://schemas.microsoft.com/office/drawing/2014/main" id="{78CDDA1B-1B97-334C-B5FF-6B17DE2DF86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7338" y="6623050"/>
            <a:ext cx="8404225"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9" name="Straight Connector 18">
            <a:extLst>
              <a:ext uri="{FF2B5EF4-FFF2-40B4-BE49-F238E27FC236}">
                <a16:creationId xmlns:a16="http://schemas.microsoft.com/office/drawing/2014/main" id="{C6D2F3DC-D8E5-D64E-82C7-B91D3EACF6C8}"/>
              </a:ext>
            </a:extLst>
          </p:cNvPr>
          <p:cNvCxnSpPr/>
          <p:nvPr userDrawn="1"/>
        </p:nvCxnSpPr>
        <p:spPr>
          <a:xfrm>
            <a:off x="385763" y="1282700"/>
            <a:ext cx="64008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9FC6DFE-340A-0945-9BC4-0E4985083D28}"/>
              </a:ext>
            </a:extLst>
          </p:cNvPr>
          <p:cNvCxnSpPr/>
          <p:nvPr userDrawn="1"/>
        </p:nvCxnSpPr>
        <p:spPr>
          <a:xfrm>
            <a:off x="287338" y="1282700"/>
            <a:ext cx="8599487"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A421A807-8304-4744-9437-FBC27A55B3FA}"/>
              </a:ext>
            </a:extLst>
          </p:cNvPr>
          <p:cNvSpPr>
            <a:spLocks noChangeAspect="1"/>
          </p:cNvSpPr>
          <p:nvPr userDrawn="1"/>
        </p:nvSpPr>
        <p:spPr>
          <a:xfrm>
            <a:off x="581025" y="2884488"/>
            <a:ext cx="1463675" cy="1463675"/>
          </a:xfrm>
          <a:prstGeom prst="ellipse">
            <a:avLst/>
          </a:prstGeom>
          <a:solidFill>
            <a:srgbClr val="E1E1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sp>
        <p:nvSpPr>
          <p:cNvPr id="24" name="Oval 23">
            <a:extLst>
              <a:ext uri="{FF2B5EF4-FFF2-40B4-BE49-F238E27FC236}">
                <a16:creationId xmlns:a16="http://schemas.microsoft.com/office/drawing/2014/main" id="{D54E3C43-0BE2-0448-8DBF-F1A2DD697F4F}"/>
              </a:ext>
            </a:extLst>
          </p:cNvPr>
          <p:cNvSpPr>
            <a:spLocks noChangeAspect="1"/>
          </p:cNvSpPr>
          <p:nvPr userDrawn="1"/>
        </p:nvSpPr>
        <p:spPr>
          <a:xfrm>
            <a:off x="2776538" y="2879725"/>
            <a:ext cx="1463675" cy="1463675"/>
          </a:xfrm>
          <a:prstGeom prst="ellipse">
            <a:avLst/>
          </a:prstGeom>
          <a:solidFill>
            <a:srgbClr val="E1E1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sp>
        <p:nvSpPr>
          <p:cNvPr id="25" name="Oval 24">
            <a:extLst>
              <a:ext uri="{FF2B5EF4-FFF2-40B4-BE49-F238E27FC236}">
                <a16:creationId xmlns:a16="http://schemas.microsoft.com/office/drawing/2014/main" id="{7F45C3B2-E3A2-D54D-86BA-581FB54228CD}"/>
              </a:ext>
            </a:extLst>
          </p:cNvPr>
          <p:cNvSpPr>
            <a:spLocks noChangeAspect="1"/>
          </p:cNvSpPr>
          <p:nvPr userDrawn="1"/>
        </p:nvSpPr>
        <p:spPr>
          <a:xfrm>
            <a:off x="4997450" y="2914650"/>
            <a:ext cx="1463675" cy="1463675"/>
          </a:xfrm>
          <a:prstGeom prst="ellipse">
            <a:avLst/>
          </a:prstGeom>
          <a:solidFill>
            <a:srgbClr val="E1E1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sp>
        <p:nvSpPr>
          <p:cNvPr id="26" name="Oval 25">
            <a:extLst>
              <a:ext uri="{FF2B5EF4-FFF2-40B4-BE49-F238E27FC236}">
                <a16:creationId xmlns:a16="http://schemas.microsoft.com/office/drawing/2014/main" id="{A7FF5ADD-9795-C547-AD3F-EC2F6349A193}"/>
              </a:ext>
            </a:extLst>
          </p:cNvPr>
          <p:cNvSpPr>
            <a:spLocks noChangeAspect="1"/>
          </p:cNvSpPr>
          <p:nvPr userDrawn="1"/>
        </p:nvSpPr>
        <p:spPr>
          <a:xfrm>
            <a:off x="7208838" y="2889250"/>
            <a:ext cx="1463675" cy="1462088"/>
          </a:xfrm>
          <a:prstGeom prst="ellipse">
            <a:avLst/>
          </a:prstGeom>
          <a:solidFill>
            <a:srgbClr val="E1E1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sp>
        <p:nvSpPr>
          <p:cNvPr id="27" name="Slide Number Placeholder 5">
            <a:extLst>
              <a:ext uri="{FF2B5EF4-FFF2-40B4-BE49-F238E27FC236}">
                <a16:creationId xmlns:a16="http://schemas.microsoft.com/office/drawing/2014/main" id="{6FE2A0D8-F289-5F47-A281-926B3596C13F}"/>
              </a:ext>
            </a:extLst>
          </p:cNvPr>
          <p:cNvSpPr txBox="1">
            <a:spLocks/>
          </p:cNvSpPr>
          <p:nvPr userDrawn="1"/>
        </p:nvSpPr>
        <p:spPr>
          <a:xfrm>
            <a:off x="8634413" y="6559550"/>
            <a:ext cx="317500" cy="304800"/>
          </a:xfrm>
          <a:prstGeom prst="rect">
            <a:avLst/>
          </a:prstGeom>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fld id="{B346A08B-A9FE-1144-A07C-E6C481278E82}" type="slidenum">
              <a:rPr lang="en-US" altLang="en-US" sz="700" b="1">
                <a:solidFill>
                  <a:schemeClr val="accent1"/>
                </a:solidFill>
                <a:ea typeface="Century Gothic" panose="020B0502020202020204" pitchFamily="34" charset="0"/>
                <a:cs typeface="Century Gothic" panose="020B0502020202020204" pitchFamily="34" charset="0"/>
              </a:rPr>
              <a:pPr algn="ctr" eaLnBrk="1" hangingPunct="1"/>
              <a:t>‹#›</a:t>
            </a:fld>
            <a:endParaRPr lang="en-US" altLang="en-US" sz="700" b="1">
              <a:solidFill>
                <a:schemeClr val="accent1"/>
              </a:solidFill>
              <a:ea typeface="Century Gothic" panose="020B0502020202020204" pitchFamily="34" charset="0"/>
              <a:cs typeface="Century Gothic" panose="020B0502020202020204" pitchFamily="34" charset="0"/>
            </a:endParaRPr>
          </a:p>
        </p:txBody>
      </p:sp>
      <p:sp>
        <p:nvSpPr>
          <p:cNvPr id="6" name="Title 1"/>
          <p:cNvSpPr>
            <a:spLocks noGrp="1"/>
          </p:cNvSpPr>
          <p:nvPr>
            <p:ph type="title"/>
          </p:nvPr>
        </p:nvSpPr>
        <p:spPr>
          <a:xfrm>
            <a:off x="287594" y="228805"/>
            <a:ext cx="8598310" cy="893534"/>
          </a:xfrm>
        </p:spPr>
        <p:txBody>
          <a:bodyPr>
            <a:normAutofit/>
          </a:bodyPr>
          <a:lstStyle>
            <a:lvl1pPr>
              <a:defRPr sz="2400" b="1" i="0">
                <a:solidFill>
                  <a:schemeClr val="accent1"/>
                </a:solidFill>
                <a:latin typeface="Century Gothic" charset="0"/>
                <a:ea typeface="Century Gothic" charset="0"/>
                <a:cs typeface="Century Gothic" charset="0"/>
              </a:defRPr>
            </a:lvl1pPr>
          </a:lstStyle>
          <a:p>
            <a:r>
              <a:rPr lang="en-US"/>
              <a:t>Click to edit Master title style</a:t>
            </a:r>
            <a:endParaRPr lang="en-US" dirty="0"/>
          </a:p>
        </p:txBody>
      </p:sp>
      <p:sp>
        <p:nvSpPr>
          <p:cNvPr id="7" name="Content Placeholder 2"/>
          <p:cNvSpPr>
            <a:spLocks noGrp="1"/>
          </p:cNvSpPr>
          <p:nvPr>
            <p:ph idx="1"/>
          </p:nvPr>
        </p:nvSpPr>
        <p:spPr>
          <a:xfrm>
            <a:off x="287594" y="1463185"/>
            <a:ext cx="8595149" cy="626873"/>
          </a:xfrm>
        </p:spPr>
        <p:txBody>
          <a:bodyPr>
            <a:normAutofit/>
          </a:bodyPr>
          <a:lstStyle>
            <a:lvl1pPr marL="0" indent="0">
              <a:lnSpc>
                <a:spcPct val="100000"/>
              </a:lnSpc>
              <a:buClr>
                <a:srgbClr val="E1E1DE"/>
              </a:buClr>
              <a:buSzPct val="150000"/>
              <a:buFontTx/>
              <a:buNone/>
              <a:tabLst/>
              <a:defRPr sz="1400" b="0" i="0">
                <a:solidFill>
                  <a:schemeClr val="tx1"/>
                </a:solidFill>
                <a:latin typeface="Century Gothic" charset="0"/>
                <a:ea typeface="Century Gothic" charset="0"/>
                <a:cs typeface="Century Gothic" charset="0"/>
              </a:defRPr>
            </a:lvl1pPr>
            <a:lvl2pPr marL="432197" indent="-89297">
              <a:buClr>
                <a:srgbClr val="E1E1DE"/>
              </a:buClr>
              <a:buSzPct val="150000"/>
              <a:tabLst/>
              <a:defRPr sz="1050" b="0" i="0">
                <a:solidFill>
                  <a:schemeClr val="tx1"/>
                </a:solidFill>
                <a:latin typeface="Century Gothic" charset="0"/>
                <a:ea typeface="Century Gothic" charset="0"/>
                <a:cs typeface="Century Gothic" charset="0"/>
              </a:defRPr>
            </a:lvl2pPr>
            <a:lvl3pPr marL="776288" indent="-90488">
              <a:buClr>
                <a:srgbClr val="E1E1DE"/>
              </a:buClr>
              <a:buSzPct val="150000"/>
              <a:tabLst/>
              <a:defRPr sz="1050" b="0" i="0">
                <a:solidFill>
                  <a:schemeClr val="tx1"/>
                </a:solidFill>
                <a:latin typeface="Century Gothic" charset="0"/>
                <a:ea typeface="Century Gothic" charset="0"/>
                <a:cs typeface="Century Gothic" charset="0"/>
              </a:defRPr>
            </a:lvl3pPr>
            <a:lvl4pPr marL="1120379" indent="-91679">
              <a:buClr>
                <a:srgbClr val="E1E1DE"/>
              </a:buClr>
              <a:buSzPct val="150000"/>
              <a:tabLst/>
              <a:defRPr sz="1050" b="0" i="0">
                <a:solidFill>
                  <a:schemeClr val="tx1"/>
                </a:solidFill>
                <a:latin typeface="Century Gothic" charset="0"/>
                <a:ea typeface="Century Gothic" charset="0"/>
                <a:cs typeface="Century Gothic" charset="0"/>
              </a:defRPr>
            </a:lvl4pPr>
            <a:lvl5pPr marL="1457325" indent="-85725">
              <a:buClr>
                <a:srgbClr val="E1E1DE"/>
              </a:buClr>
              <a:buSzPct val="150000"/>
              <a:tabLst/>
              <a:defRPr sz="1050" b="0" i="0">
                <a:solidFill>
                  <a:schemeClr val="tx1"/>
                </a:solidFill>
                <a:latin typeface="Century Gothic" charset="0"/>
                <a:ea typeface="Century Gothic" charset="0"/>
                <a:cs typeface="Century Gothic" charset="0"/>
              </a:defRPr>
            </a:lvl5pPr>
          </a:lstStyle>
          <a:p>
            <a:pPr lvl="0"/>
            <a:r>
              <a:rPr lang="en-US" dirty="0"/>
              <a:t>Click to edit Master text styles</a:t>
            </a:r>
          </a:p>
        </p:txBody>
      </p:sp>
      <p:sp>
        <p:nvSpPr>
          <p:cNvPr id="12" name="Text Placeholder 34"/>
          <p:cNvSpPr>
            <a:spLocks noGrp="1"/>
          </p:cNvSpPr>
          <p:nvPr>
            <p:ph type="body" sz="quarter" idx="16"/>
          </p:nvPr>
        </p:nvSpPr>
        <p:spPr>
          <a:xfrm>
            <a:off x="697596" y="3267778"/>
            <a:ext cx="1230820" cy="696912"/>
          </a:xfrm>
        </p:spPr>
        <p:txBody>
          <a:bodyPr anchor="ctr">
            <a:noAutofit/>
          </a:bodyPr>
          <a:lstStyle>
            <a:lvl1pPr marL="0" indent="0" algn="ctr">
              <a:lnSpc>
                <a:spcPct val="70000"/>
              </a:lnSpc>
              <a:buFontTx/>
              <a:buNone/>
              <a:defRPr sz="800" b="1" i="0" cap="all" spc="225" baseline="0">
                <a:solidFill>
                  <a:schemeClr val="tx1"/>
                </a:solidFill>
                <a:latin typeface="Century Gothic" charset="0"/>
                <a:ea typeface="Century Gothic" charset="0"/>
                <a:cs typeface="Century Gothic" charset="0"/>
              </a:defRPr>
            </a:lvl1pPr>
            <a:lvl2pPr marL="342900" indent="0" algn="ctr">
              <a:buFontTx/>
              <a:buNone/>
              <a:defRPr sz="675" b="1" i="0" spc="225">
                <a:latin typeface="Century Gothic" charset="0"/>
                <a:ea typeface="Century Gothic" charset="0"/>
                <a:cs typeface="Century Gothic" charset="0"/>
              </a:defRPr>
            </a:lvl2pPr>
            <a:lvl3pPr marL="685800" indent="0" algn="ctr">
              <a:buFontTx/>
              <a:buNone/>
              <a:defRPr sz="675" b="1" i="0" spc="225">
                <a:latin typeface="Century Gothic" charset="0"/>
                <a:ea typeface="Century Gothic" charset="0"/>
                <a:cs typeface="Century Gothic" charset="0"/>
              </a:defRPr>
            </a:lvl3pPr>
            <a:lvl4pPr marL="1028700" indent="0" algn="ctr">
              <a:buFontTx/>
              <a:buNone/>
              <a:defRPr sz="675" b="1" i="0" spc="225">
                <a:latin typeface="Century Gothic" charset="0"/>
                <a:ea typeface="Century Gothic" charset="0"/>
                <a:cs typeface="Century Gothic" charset="0"/>
              </a:defRPr>
            </a:lvl4pPr>
            <a:lvl5pPr marL="1371600" indent="0" algn="ctr">
              <a:buFontTx/>
              <a:buNone/>
              <a:defRPr sz="675" b="1" i="0" spc="225">
                <a:latin typeface="Century Gothic" charset="0"/>
                <a:ea typeface="Century Gothic" charset="0"/>
                <a:cs typeface="Century Gothic" charset="0"/>
              </a:defRPr>
            </a:lvl5pPr>
          </a:lstStyle>
          <a:p>
            <a:pPr lvl="0"/>
            <a:r>
              <a:rPr lang="en-US"/>
              <a:t>Click to edit Master text styles</a:t>
            </a:r>
          </a:p>
          <a:p>
            <a:pPr lvl="1"/>
            <a:r>
              <a:rPr lang="en-US"/>
              <a:t>Second level</a:t>
            </a:r>
          </a:p>
          <a:p>
            <a:pPr lvl="2"/>
            <a:r>
              <a:rPr lang="en-US"/>
              <a:t>Third level</a:t>
            </a:r>
          </a:p>
        </p:txBody>
      </p:sp>
      <p:sp>
        <p:nvSpPr>
          <p:cNvPr id="13" name="Content Placeholder 2"/>
          <p:cNvSpPr>
            <a:spLocks noGrp="1"/>
          </p:cNvSpPr>
          <p:nvPr>
            <p:ph idx="17"/>
          </p:nvPr>
        </p:nvSpPr>
        <p:spPr>
          <a:xfrm>
            <a:off x="595471" y="4854964"/>
            <a:ext cx="1435070" cy="1034208"/>
          </a:xfrm>
        </p:spPr>
        <p:txBody>
          <a:bodyPr>
            <a:normAutofit/>
          </a:bodyPr>
          <a:lstStyle>
            <a:lvl1pPr marL="0" indent="0">
              <a:lnSpc>
                <a:spcPct val="100000"/>
              </a:lnSpc>
              <a:buClr>
                <a:srgbClr val="E1E1DE"/>
              </a:buClr>
              <a:buSzPct val="150000"/>
              <a:buFontTx/>
              <a:buNone/>
              <a:tabLst/>
              <a:defRPr sz="1000" b="0" i="0">
                <a:solidFill>
                  <a:schemeClr val="tx1"/>
                </a:solidFill>
                <a:latin typeface="Century Gothic" charset="0"/>
                <a:ea typeface="Century Gothic" charset="0"/>
                <a:cs typeface="Century Gothic" charset="0"/>
              </a:defRPr>
            </a:lvl1pPr>
            <a:lvl2pPr marL="342900" indent="0">
              <a:buClr>
                <a:srgbClr val="E1E1DE"/>
              </a:buClr>
              <a:buSzPct val="150000"/>
              <a:buFontTx/>
              <a:buNone/>
              <a:tabLst/>
              <a:defRPr sz="1050" b="0" i="0">
                <a:solidFill>
                  <a:schemeClr val="tx1"/>
                </a:solidFill>
                <a:latin typeface="Century Gothic" charset="0"/>
                <a:ea typeface="Century Gothic" charset="0"/>
                <a:cs typeface="Century Gothic" charset="0"/>
              </a:defRPr>
            </a:lvl2pPr>
            <a:lvl3pPr marL="685800" indent="0">
              <a:buClr>
                <a:srgbClr val="E1E1DE"/>
              </a:buClr>
              <a:buSzPct val="150000"/>
              <a:buFontTx/>
              <a:buNone/>
              <a:tabLst/>
              <a:defRPr sz="1050" b="0" i="0">
                <a:solidFill>
                  <a:schemeClr val="tx1"/>
                </a:solidFill>
                <a:latin typeface="Century Gothic" charset="0"/>
                <a:ea typeface="Century Gothic" charset="0"/>
                <a:cs typeface="Century Gothic" charset="0"/>
              </a:defRPr>
            </a:lvl3pPr>
            <a:lvl4pPr marL="1028700" indent="0">
              <a:buClr>
                <a:srgbClr val="E1E1DE"/>
              </a:buClr>
              <a:buSzPct val="150000"/>
              <a:buFontTx/>
              <a:buNone/>
              <a:tabLst/>
              <a:defRPr sz="1050" b="0" i="0">
                <a:solidFill>
                  <a:schemeClr val="tx1"/>
                </a:solidFill>
                <a:latin typeface="Century Gothic" charset="0"/>
                <a:ea typeface="Century Gothic" charset="0"/>
                <a:cs typeface="Century Gothic" charset="0"/>
              </a:defRPr>
            </a:lvl4pPr>
            <a:lvl5pPr marL="1371600" indent="0">
              <a:buClr>
                <a:srgbClr val="E1E1DE"/>
              </a:buClr>
              <a:buSzPct val="150000"/>
              <a:buFontTx/>
              <a:buNone/>
              <a:tabLst/>
              <a:defRPr sz="1050" b="0" i="0">
                <a:solidFill>
                  <a:schemeClr val="tx1"/>
                </a:solidFill>
                <a:latin typeface="Century Gothic" charset="0"/>
                <a:ea typeface="Century Gothic" charset="0"/>
                <a:cs typeface="Century Gothic" charset="0"/>
              </a:defRPr>
            </a:lvl5pPr>
          </a:lstStyle>
          <a:p>
            <a:pPr lvl="0"/>
            <a:r>
              <a:rPr lang="en-US" dirty="0"/>
              <a:t>Click to edit Master text styles</a:t>
            </a:r>
          </a:p>
        </p:txBody>
      </p:sp>
      <p:sp>
        <p:nvSpPr>
          <p:cNvPr id="14" name="Content Placeholder 2"/>
          <p:cNvSpPr>
            <a:spLocks noGrp="1"/>
          </p:cNvSpPr>
          <p:nvPr>
            <p:ph idx="18"/>
          </p:nvPr>
        </p:nvSpPr>
        <p:spPr>
          <a:xfrm>
            <a:off x="2790764" y="4854964"/>
            <a:ext cx="1435070" cy="1034208"/>
          </a:xfrm>
        </p:spPr>
        <p:txBody>
          <a:bodyPr>
            <a:normAutofit/>
          </a:bodyPr>
          <a:lstStyle>
            <a:lvl1pPr marL="0" indent="0">
              <a:lnSpc>
                <a:spcPct val="100000"/>
              </a:lnSpc>
              <a:buClr>
                <a:srgbClr val="E1E1DE"/>
              </a:buClr>
              <a:buSzPct val="150000"/>
              <a:buFontTx/>
              <a:buNone/>
              <a:tabLst/>
              <a:defRPr sz="1000" b="0" i="0">
                <a:solidFill>
                  <a:schemeClr val="tx1"/>
                </a:solidFill>
                <a:latin typeface="Century Gothic" charset="0"/>
                <a:ea typeface="Century Gothic" charset="0"/>
                <a:cs typeface="Century Gothic" charset="0"/>
              </a:defRPr>
            </a:lvl1pPr>
            <a:lvl2pPr marL="342900" indent="0">
              <a:buClr>
                <a:srgbClr val="E1E1DE"/>
              </a:buClr>
              <a:buSzPct val="150000"/>
              <a:buFontTx/>
              <a:buNone/>
              <a:tabLst/>
              <a:defRPr sz="1050" b="0" i="0">
                <a:solidFill>
                  <a:schemeClr val="tx1"/>
                </a:solidFill>
                <a:latin typeface="Century Gothic" charset="0"/>
                <a:ea typeface="Century Gothic" charset="0"/>
                <a:cs typeface="Century Gothic" charset="0"/>
              </a:defRPr>
            </a:lvl2pPr>
            <a:lvl3pPr marL="685800" indent="0">
              <a:buClr>
                <a:srgbClr val="E1E1DE"/>
              </a:buClr>
              <a:buSzPct val="150000"/>
              <a:buFontTx/>
              <a:buNone/>
              <a:tabLst/>
              <a:defRPr sz="1050" b="0" i="0">
                <a:solidFill>
                  <a:schemeClr val="tx1"/>
                </a:solidFill>
                <a:latin typeface="Century Gothic" charset="0"/>
                <a:ea typeface="Century Gothic" charset="0"/>
                <a:cs typeface="Century Gothic" charset="0"/>
              </a:defRPr>
            </a:lvl3pPr>
            <a:lvl4pPr marL="1028700" indent="0">
              <a:buClr>
                <a:srgbClr val="E1E1DE"/>
              </a:buClr>
              <a:buSzPct val="150000"/>
              <a:buFontTx/>
              <a:buNone/>
              <a:tabLst/>
              <a:defRPr sz="1050" b="0" i="0">
                <a:solidFill>
                  <a:schemeClr val="tx1"/>
                </a:solidFill>
                <a:latin typeface="Century Gothic" charset="0"/>
                <a:ea typeface="Century Gothic" charset="0"/>
                <a:cs typeface="Century Gothic" charset="0"/>
              </a:defRPr>
            </a:lvl4pPr>
            <a:lvl5pPr marL="1371600" indent="0">
              <a:buClr>
                <a:srgbClr val="E1E1DE"/>
              </a:buClr>
              <a:buSzPct val="150000"/>
              <a:buFontTx/>
              <a:buNone/>
              <a:tabLst/>
              <a:defRPr sz="1050" b="0" i="0">
                <a:solidFill>
                  <a:schemeClr val="tx1"/>
                </a:solidFill>
                <a:latin typeface="Century Gothic" charset="0"/>
                <a:ea typeface="Century Gothic" charset="0"/>
                <a:cs typeface="Century Gothic" charset="0"/>
              </a:defRPr>
            </a:lvl5pPr>
          </a:lstStyle>
          <a:p>
            <a:pPr lvl="0"/>
            <a:r>
              <a:rPr lang="en-US" dirty="0"/>
              <a:t>Click to edit Master text styles</a:t>
            </a:r>
          </a:p>
        </p:txBody>
      </p:sp>
      <p:sp>
        <p:nvSpPr>
          <p:cNvPr id="15" name="Content Placeholder 2"/>
          <p:cNvSpPr>
            <a:spLocks noGrp="1"/>
          </p:cNvSpPr>
          <p:nvPr>
            <p:ph idx="19"/>
          </p:nvPr>
        </p:nvSpPr>
        <p:spPr>
          <a:xfrm>
            <a:off x="5012077" y="4854964"/>
            <a:ext cx="1435070" cy="1034208"/>
          </a:xfrm>
        </p:spPr>
        <p:txBody>
          <a:bodyPr>
            <a:normAutofit/>
          </a:bodyPr>
          <a:lstStyle>
            <a:lvl1pPr marL="0" indent="0">
              <a:lnSpc>
                <a:spcPct val="100000"/>
              </a:lnSpc>
              <a:buClr>
                <a:srgbClr val="E1E1DE"/>
              </a:buClr>
              <a:buSzPct val="150000"/>
              <a:buFontTx/>
              <a:buNone/>
              <a:tabLst/>
              <a:defRPr sz="1000" b="0" i="0">
                <a:solidFill>
                  <a:schemeClr val="tx1"/>
                </a:solidFill>
                <a:latin typeface="Century Gothic" charset="0"/>
                <a:ea typeface="Century Gothic" charset="0"/>
                <a:cs typeface="Century Gothic" charset="0"/>
              </a:defRPr>
            </a:lvl1pPr>
            <a:lvl2pPr marL="342900" indent="0">
              <a:buClr>
                <a:srgbClr val="E1E1DE"/>
              </a:buClr>
              <a:buSzPct val="150000"/>
              <a:buFontTx/>
              <a:buNone/>
              <a:tabLst/>
              <a:defRPr sz="1050" b="0" i="0">
                <a:solidFill>
                  <a:schemeClr val="tx1"/>
                </a:solidFill>
                <a:latin typeface="Century Gothic" charset="0"/>
                <a:ea typeface="Century Gothic" charset="0"/>
                <a:cs typeface="Century Gothic" charset="0"/>
              </a:defRPr>
            </a:lvl2pPr>
            <a:lvl3pPr marL="685800" indent="0">
              <a:buClr>
                <a:srgbClr val="E1E1DE"/>
              </a:buClr>
              <a:buSzPct val="150000"/>
              <a:buFontTx/>
              <a:buNone/>
              <a:tabLst/>
              <a:defRPr sz="1050" b="0" i="0">
                <a:solidFill>
                  <a:schemeClr val="tx1"/>
                </a:solidFill>
                <a:latin typeface="Century Gothic" charset="0"/>
                <a:ea typeface="Century Gothic" charset="0"/>
                <a:cs typeface="Century Gothic" charset="0"/>
              </a:defRPr>
            </a:lvl3pPr>
            <a:lvl4pPr marL="1028700" indent="0">
              <a:buClr>
                <a:srgbClr val="E1E1DE"/>
              </a:buClr>
              <a:buSzPct val="150000"/>
              <a:buFontTx/>
              <a:buNone/>
              <a:tabLst/>
              <a:defRPr sz="1050" b="0" i="0">
                <a:solidFill>
                  <a:schemeClr val="tx1"/>
                </a:solidFill>
                <a:latin typeface="Century Gothic" charset="0"/>
                <a:ea typeface="Century Gothic" charset="0"/>
                <a:cs typeface="Century Gothic" charset="0"/>
              </a:defRPr>
            </a:lvl4pPr>
            <a:lvl5pPr marL="1371600" indent="0">
              <a:buClr>
                <a:srgbClr val="E1E1DE"/>
              </a:buClr>
              <a:buSzPct val="150000"/>
              <a:buFontTx/>
              <a:buNone/>
              <a:tabLst/>
              <a:defRPr sz="1050" b="0" i="0">
                <a:solidFill>
                  <a:schemeClr val="tx1"/>
                </a:solidFill>
                <a:latin typeface="Century Gothic" charset="0"/>
                <a:ea typeface="Century Gothic" charset="0"/>
                <a:cs typeface="Century Gothic" charset="0"/>
              </a:defRPr>
            </a:lvl5pPr>
          </a:lstStyle>
          <a:p>
            <a:pPr lvl="0"/>
            <a:r>
              <a:rPr lang="en-US" dirty="0"/>
              <a:t>Click to edit Master text styles</a:t>
            </a:r>
          </a:p>
        </p:txBody>
      </p:sp>
      <p:sp>
        <p:nvSpPr>
          <p:cNvPr id="16" name="Content Placeholder 2"/>
          <p:cNvSpPr>
            <a:spLocks noGrp="1"/>
          </p:cNvSpPr>
          <p:nvPr>
            <p:ph idx="20"/>
          </p:nvPr>
        </p:nvSpPr>
        <p:spPr>
          <a:xfrm>
            <a:off x="7223427" y="4854964"/>
            <a:ext cx="1435070" cy="1034208"/>
          </a:xfrm>
        </p:spPr>
        <p:txBody>
          <a:bodyPr>
            <a:normAutofit/>
          </a:bodyPr>
          <a:lstStyle>
            <a:lvl1pPr marL="0" indent="0">
              <a:lnSpc>
                <a:spcPct val="100000"/>
              </a:lnSpc>
              <a:buClr>
                <a:srgbClr val="E1E1DE"/>
              </a:buClr>
              <a:buSzPct val="150000"/>
              <a:buFontTx/>
              <a:buNone/>
              <a:tabLst/>
              <a:defRPr sz="1000" b="0" i="0">
                <a:solidFill>
                  <a:schemeClr val="tx1"/>
                </a:solidFill>
                <a:latin typeface="Century Gothic" charset="0"/>
                <a:ea typeface="Century Gothic" charset="0"/>
                <a:cs typeface="Century Gothic" charset="0"/>
              </a:defRPr>
            </a:lvl1pPr>
            <a:lvl2pPr marL="342900" indent="0">
              <a:buClr>
                <a:srgbClr val="E1E1DE"/>
              </a:buClr>
              <a:buSzPct val="150000"/>
              <a:buFontTx/>
              <a:buNone/>
              <a:tabLst/>
              <a:defRPr sz="1050" b="0" i="0">
                <a:solidFill>
                  <a:schemeClr val="tx1"/>
                </a:solidFill>
                <a:latin typeface="Century Gothic" charset="0"/>
                <a:ea typeface="Century Gothic" charset="0"/>
                <a:cs typeface="Century Gothic" charset="0"/>
              </a:defRPr>
            </a:lvl2pPr>
            <a:lvl3pPr marL="685800" indent="0">
              <a:buClr>
                <a:srgbClr val="E1E1DE"/>
              </a:buClr>
              <a:buSzPct val="150000"/>
              <a:buFontTx/>
              <a:buNone/>
              <a:tabLst/>
              <a:defRPr sz="1050" b="0" i="0">
                <a:solidFill>
                  <a:schemeClr val="tx1"/>
                </a:solidFill>
                <a:latin typeface="Century Gothic" charset="0"/>
                <a:ea typeface="Century Gothic" charset="0"/>
                <a:cs typeface="Century Gothic" charset="0"/>
              </a:defRPr>
            </a:lvl3pPr>
            <a:lvl4pPr marL="1028700" indent="0">
              <a:buClr>
                <a:srgbClr val="E1E1DE"/>
              </a:buClr>
              <a:buSzPct val="150000"/>
              <a:buFontTx/>
              <a:buNone/>
              <a:tabLst/>
              <a:defRPr sz="1050" b="0" i="0">
                <a:solidFill>
                  <a:schemeClr val="tx1"/>
                </a:solidFill>
                <a:latin typeface="Century Gothic" charset="0"/>
                <a:ea typeface="Century Gothic" charset="0"/>
                <a:cs typeface="Century Gothic" charset="0"/>
              </a:defRPr>
            </a:lvl4pPr>
            <a:lvl5pPr marL="1371600" indent="0">
              <a:buClr>
                <a:srgbClr val="E1E1DE"/>
              </a:buClr>
              <a:buSzPct val="150000"/>
              <a:buFontTx/>
              <a:buNone/>
              <a:tabLst/>
              <a:defRPr sz="1050" b="0" i="0">
                <a:solidFill>
                  <a:schemeClr val="tx1"/>
                </a:solidFill>
                <a:latin typeface="Century Gothic" charset="0"/>
                <a:ea typeface="Century Gothic" charset="0"/>
                <a:cs typeface="Century Gothic" charset="0"/>
              </a:defRPr>
            </a:lvl5pPr>
          </a:lstStyle>
          <a:p>
            <a:pPr lvl="0"/>
            <a:r>
              <a:rPr lang="en-US" dirty="0"/>
              <a:t>Click to edit Master text styles</a:t>
            </a:r>
          </a:p>
        </p:txBody>
      </p:sp>
      <p:sp>
        <p:nvSpPr>
          <p:cNvPr id="18" name="Text Placeholder 34"/>
          <p:cNvSpPr>
            <a:spLocks noGrp="1"/>
          </p:cNvSpPr>
          <p:nvPr>
            <p:ph type="body" sz="quarter" idx="21"/>
          </p:nvPr>
        </p:nvSpPr>
        <p:spPr>
          <a:xfrm>
            <a:off x="2892889" y="3263423"/>
            <a:ext cx="1230820" cy="696912"/>
          </a:xfrm>
        </p:spPr>
        <p:txBody>
          <a:bodyPr anchor="ctr">
            <a:noAutofit/>
          </a:bodyPr>
          <a:lstStyle>
            <a:lvl1pPr marL="0" indent="0" algn="ctr">
              <a:lnSpc>
                <a:spcPct val="70000"/>
              </a:lnSpc>
              <a:buFontTx/>
              <a:buNone/>
              <a:defRPr sz="800" b="1" i="0" cap="all" spc="225" baseline="0">
                <a:solidFill>
                  <a:schemeClr val="tx1"/>
                </a:solidFill>
                <a:latin typeface="Century Gothic" charset="0"/>
                <a:ea typeface="Century Gothic" charset="0"/>
                <a:cs typeface="Century Gothic" charset="0"/>
              </a:defRPr>
            </a:lvl1pPr>
            <a:lvl2pPr marL="342900" indent="0" algn="ctr">
              <a:buFontTx/>
              <a:buNone/>
              <a:defRPr sz="675" b="1" i="0" spc="225">
                <a:latin typeface="Century Gothic" charset="0"/>
                <a:ea typeface="Century Gothic" charset="0"/>
                <a:cs typeface="Century Gothic" charset="0"/>
              </a:defRPr>
            </a:lvl2pPr>
            <a:lvl3pPr marL="685800" indent="0" algn="ctr">
              <a:buFontTx/>
              <a:buNone/>
              <a:defRPr sz="675" b="1" i="0" spc="225">
                <a:latin typeface="Century Gothic" charset="0"/>
                <a:ea typeface="Century Gothic" charset="0"/>
                <a:cs typeface="Century Gothic" charset="0"/>
              </a:defRPr>
            </a:lvl3pPr>
            <a:lvl4pPr marL="1028700" indent="0" algn="ctr">
              <a:buFontTx/>
              <a:buNone/>
              <a:defRPr sz="675" b="1" i="0" spc="225">
                <a:latin typeface="Century Gothic" charset="0"/>
                <a:ea typeface="Century Gothic" charset="0"/>
                <a:cs typeface="Century Gothic" charset="0"/>
              </a:defRPr>
            </a:lvl4pPr>
            <a:lvl5pPr marL="1371600" indent="0" algn="ctr">
              <a:buFontTx/>
              <a:buNone/>
              <a:defRPr sz="675" b="1" i="0" spc="225">
                <a:latin typeface="Century Gothic" charset="0"/>
                <a:ea typeface="Century Gothic" charset="0"/>
                <a:cs typeface="Century Gothic" charset="0"/>
              </a:defRPr>
            </a:lvl5pPr>
          </a:lstStyle>
          <a:p>
            <a:pPr lvl="0"/>
            <a:r>
              <a:rPr lang="en-US"/>
              <a:t>Click to edit Master text styles</a:t>
            </a:r>
          </a:p>
          <a:p>
            <a:pPr lvl="1"/>
            <a:r>
              <a:rPr lang="en-US"/>
              <a:t>Second level</a:t>
            </a:r>
          </a:p>
          <a:p>
            <a:pPr lvl="2"/>
            <a:r>
              <a:rPr lang="en-US"/>
              <a:t>Third level</a:t>
            </a:r>
          </a:p>
        </p:txBody>
      </p:sp>
      <p:sp>
        <p:nvSpPr>
          <p:cNvPr id="20" name="Text Placeholder 34"/>
          <p:cNvSpPr>
            <a:spLocks noGrp="1"/>
          </p:cNvSpPr>
          <p:nvPr>
            <p:ph type="body" sz="quarter" idx="22"/>
          </p:nvPr>
        </p:nvSpPr>
        <p:spPr>
          <a:xfrm>
            <a:off x="5114202" y="3298258"/>
            <a:ext cx="1230820" cy="696912"/>
          </a:xfrm>
        </p:spPr>
        <p:txBody>
          <a:bodyPr anchor="ctr">
            <a:noAutofit/>
          </a:bodyPr>
          <a:lstStyle>
            <a:lvl1pPr marL="0" indent="0" algn="ctr">
              <a:lnSpc>
                <a:spcPct val="70000"/>
              </a:lnSpc>
              <a:buFontTx/>
              <a:buNone/>
              <a:defRPr sz="800" b="1" i="0" cap="all" spc="225" baseline="0">
                <a:solidFill>
                  <a:schemeClr val="tx1"/>
                </a:solidFill>
                <a:latin typeface="Century Gothic" charset="0"/>
                <a:ea typeface="Century Gothic" charset="0"/>
                <a:cs typeface="Century Gothic" charset="0"/>
              </a:defRPr>
            </a:lvl1pPr>
            <a:lvl2pPr marL="342900" indent="0" algn="ctr">
              <a:buFontTx/>
              <a:buNone/>
              <a:defRPr sz="675" b="1" i="0" spc="225">
                <a:latin typeface="Century Gothic" charset="0"/>
                <a:ea typeface="Century Gothic" charset="0"/>
                <a:cs typeface="Century Gothic" charset="0"/>
              </a:defRPr>
            </a:lvl2pPr>
            <a:lvl3pPr marL="685800" indent="0" algn="ctr">
              <a:buFontTx/>
              <a:buNone/>
              <a:defRPr sz="675" b="1" i="0" spc="225">
                <a:latin typeface="Century Gothic" charset="0"/>
                <a:ea typeface="Century Gothic" charset="0"/>
                <a:cs typeface="Century Gothic" charset="0"/>
              </a:defRPr>
            </a:lvl3pPr>
            <a:lvl4pPr marL="1028700" indent="0" algn="ctr">
              <a:buFontTx/>
              <a:buNone/>
              <a:defRPr sz="675" b="1" i="0" spc="225">
                <a:latin typeface="Century Gothic" charset="0"/>
                <a:ea typeface="Century Gothic" charset="0"/>
                <a:cs typeface="Century Gothic" charset="0"/>
              </a:defRPr>
            </a:lvl4pPr>
            <a:lvl5pPr marL="1371600" indent="0" algn="ctr">
              <a:buFontTx/>
              <a:buNone/>
              <a:defRPr sz="675" b="1" i="0" spc="225">
                <a:latin typeface="Century Gothic" charset="0"/>
                <a:ea typeface="Century Gothic" charset="0"/>
                <a:cs typeface="Century Gothic" charset="0"/>
              </a:defRPr>
            </a:lvl5pPr>
          </a:lstStyle>
          <a:p>
            <a:pPr lvl="0"/>
            <a:r>
              <a:rPr lang="en-US"/>
              <a:t>Click to edit Master text styles</a:t>
            </a:r>
          </a:p>
          <a:p>
            <a:pPr lvl="1"/>
            <a:r>
              <a:rPr lang="en-US"/>
              <a:t>Second level</a:t>
            </a:r>
          </a:p>
          <a:p>
            <a:pPr lvl="2"/>
            <a:r>
              <a:rPr lang="en-US"/>
              <a:t>Third level</a:t>
            </a:r>
          </a:p>
        </p:txBody>
      </p:sp>
      <p:sp>
        <p:nvSpPr>
          <p:cNvPr id="22" name="Text Placeholder 34"/>
          <p:cNvSpPr>
            <a:spLocks noGrp="1"/>
          </p:cNvSpPr>
          <p:nvPr>
            <p:ph type="body" sz="quarter" idx="23"/>
          </p:nvPr>
        </p:nvSpPr>
        <p:spPr>
          <a:xfrm>
            <a:off x="7325552" y="3272133"/>
            <a:ext cx="1230820" cy="696912"/>
          </a:xfrm>
        </p:spPr>
        <p:txBody>
          <a:bodyPr anchor="ctr">
            <a:noAutofit/>
          </a:bodyPr>
          <a:lstStyle>
            <a:lvl1pPr marL="0" indent="0" algn="ctr">
              <a:lnSpc>
                <a:spcPct val="70000"/>
              </a:lnSpc>
              <a:buFontTx/>
              <a:buNone/>
              <a:defRPr sz="800" b="1" i="0" cap="all" spc="225" baseline="0">
                <a:solidFill>
                  <a:schemeClr val="tx1"/>
                </a:solidFill>
                <a:latin typeface="Century Gothic" charset="0"/>
                <a:ea typeface="Century Gothic" charset="0"/>
                <a:cs typeface="Century Gothic" charset="0"/>
              </a:defRPr>
            </a:lvl1pPr>
            <a:lvl2pPr marL="342900" indent="0" algn="ctr">
              <a:buFontTx/>
              <a:buNone/>
              <a:defRPr sz="675" b="1" i="0" spc="225">
                <a:latin typeface="Century Gothic" charset="0"/>
                <a:ea typeface="Century Gothic" charset="0"/>
                <a:cs typeface="Century Gothic" charset="0"/>
              </a:defRPr>
            </a:lvl2pPr>
            <a:lvl3pPr marL="685800" indent="0" algn="ctr">
              <a:buFontTx/>
              <a:buNone/>
              <a:defRPr sz="675" b="1" i="0" spc="225">
                <a:latin typeface="Century Gothic" charset="0"/>
                <a:ea typeface="Century Gothic" charset="0"/>
                <a:cs typeface="Century Gothic" charset="0"/>
              </a:defRPr>
            </a:lvl3pPr>
            <a:lvl4pPr marL="1028700" indent="0" algn="ctr">
              <a:buFontTx/>
              <a:buNone/>
              <a:defRPr sz="675" b="1" i="0" spc="225">
                <a:latin typeface="Century Gothic" charset="0"/>
                <a:ea typeface="Century Gothic" charset="0"/>
                <a:cs typeface="Century Gothic" charset="0"/>
              </a:defRPr>
            </a:lvl4pPr>
            <a:lvl5pPr marL="1371600" indent="0" algn="ctr">
              <a:buFontTx/>
              <a:buNone/>
              <a:defRPr sz="675" b="1" i="0" spc="225">
                <a:latin typeface="Century Gothic" charset="0"/>
                <a:ea typeface="Century Gothic" charset="0"/>
                <a:cs typeface="Century Gothic" charset="0"/>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3979252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py and Image Set">
    <p:spTree>
      <p:nvGrpSpPr>
        <p:cNvPr id="1" name=""/>
        <p:cNvGrpSpPr/>
        <p:nvPr/>
      </p:nvGrpSpPr>
      <p:grpSpPr>
        <a:xfrm>
          <a:off x="0" y="0"/>
          <a:ext cx="0" cy="0"/>
          <a:chOff x="0" y="0"/>
          <a:chExt cx="0" cy="0"/>
        </a:xfrm>
      </p:grpSpPr>
      <p:pic>
        <p:nvPicPr>
          <p:cNvPr id="12" name="Picture 6">
            <a:extLst>
              <a:ext uri="{FF2B5EF4-FFF2-40B4-BE49-F238E27FC236}">
                <a16:creationId xmlns:a16="http://schemas.microsoft.com/office/drawing/2014/main" id="{A48B4538-7D96-5544-91F9-113B2ABB053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7338" y="6623050"/>
            <a:ext cx="8404225"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Connector 12">
            <a:extLst>
              <a:ext uri="{FF2B5EF4-FFF2-40B4-BE49-F238E27FC236}">
                <a16:creationId xmlns:a16="http://schemas.microsoft.com/office/drawing/2014/main" id="{FF7F2F6C-8079-314A-8C81-339D75F21F52}"/>
              </a:ext>
            </a:extLst>
          </p:cNvPr>
          <p:cNvCxnSpPr/>
          <p:nvPr userDrawn="1"/>
        </p:nvCxnSpPr>
        <p:spPr>
          <a:xfrm>
            <a:off x="385763" y="1282700"/>
            <a:ext cx="64008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8670500-B2BE-FB4F-B65E-7FD428520969}"/>
              </a:ext>
            </a:extLst>
          </p:cNvPr>
          <p:cNvCxnSpPr/>
          <p:nvPr userDrawn="1"/>
        </p:nvCxnSpPr>
        <p:spPr>
          <a:xfrm>
            <a:off x="287338" y="1282700"/>
            <a:ext cx="8599487"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9" name="Slide Number Placeholder 5">
            <a:extLst>
              <a:ext uri="{FF2B5EF4-FFF2-40B4-BE49-F238E27FC236}">
                <a16:creationId xmlns:a16="http://schemas.microsoft.com/office/drawing/2014/main" id="{2DDD701B-87E2-354B-A01A-C929054F3632}"/>
              </a:ext>
            </a:extLst>
          </p:cNvPr>
          <p:cNvSpPr txBox="1">
            <a:spLocks/>
          </p:cNvSpPr>
          <p:nvPr userDrawn="1"/>
        </p:nvSpPr>
        <p:spPr>
          <a:xfrm>
            <a:off x="8634413" y="6559550"/>
            <a:ext cx="317500" cy="304800"/>
          </a:xfrm>
          <a:prstGeom prst="rect">
            <a:avLst/>
          </a:prstGeom>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fld id="{B21DE763-EF1F-0B43-844C-7F776754F331}" type="slidenum">
              <a:rPr lang="en-US" altLang="en-US" sz="700" b="1">
                <a:solidFill>
                  <a:schemeClr val="accent1"/>
                </a:solidFill>
                <a:ea typeface="Century Gothic" panose="020B0502020202020204" pitchFamily="34" charset="0"/>
                <a:cs typeface="Century Gothic" panose="020B0502020202020204" pitchFamily="34" charset="0"/>
              </a:rPr>
              <a:pPr algn="ctr" eaLnBrk="1" hangingPunct="1"/>
              <a:t>‹#›</a:t>
            </a:fld>
            <a:endParaRPr lang="en-US" altLang="en-US" sz="700" b="1">
              <a:solidFill>
                <a:schemeClr val="accent1"/>
              </a:solidFill>
              <a:ea typeface="Century Gothic" panose="020B0502020202020204" pitchFamily="34" charset="0"/>
              <a:cs typeface="Century Gothic" panose="020B0502020202020204" pitchFamily="34" charset="0"/>
            </a:endParaRPr>
          </a:p>
        </p:txBody>
      </p:sp>
      <p:sp>
        <p:nvSpPr>
          <p:cNvPr id="6" name="Picture Placeholder 23"/>
          <p:cNvSpPr>
            <a:spLocks noGrp="1"/>
          </p:cNvSpPr>
          <p:nvPr>
            <p:ph type="pic" sz="quarter" idx="24"/>
          </p:nvPr>
        </p:nvSpPr>
        <p:spPr>
          <a:xfrm>
            <a:off x="583970" y="2889844"/>
            <a:ext cx="1463040" cy="1463040"/>
          </a:xfrm>
          <a:prstGeom prst="ellipse">
            <a:avLst/>
          </a:prstGeom>
        </p:spPr>
        <p:txBody>
          <a:bodyPr rtlCol="0" anchor="ctr">
            <a:normAutofit/>
          </a:bodyPr>
          <a:lstStyle>
            <a:lvl1pPr marL="0" indent="0" algn="ctr">
              <a:buNone/>
              <a:defRPr sz="1000"/>
            </a:lvl1pPr>
          </a:lstStyle>
          <a:p>
            <a:pPr lvl="0"/>
            <a:endParaRPr lang="en-US" noProof="0"/>
          </a:p>
        </p:txBody>
      </p:sp>
      <p:sp>
        <p:nvSpPr>
          <p:cNvPr id="7" name="Picture Placeholder 23"/>
          <p:cNvSpPr>
            <a:spLocks noGrp="1"/>
          </p:cNvSpPr>
          <p:nvPr>
            <p:ph type="pic" sz="quarter" idx="25"/>
          </p:nvPr>
        </p:nvSpPr>
        <p:spPr>
          <a:xfrm>
            <a:off x="2774490" y="2889844"/>
            <a:ext cx="1463040" cy="1463040"/>
          </a:xfrm>
          <a:prstGeom prst="ellipse">
            <a:avLst/>
          </a:prstGeom>
        </p:spPr>
        <p:txBody>
          <a:bodyPr rtlCol="0" anchor="ctr">
            <a:normAutofit/>
          </a:bodyPr>
          <a:lstStyle>
            <a:lvl1pPr marL="0" indent="0" algn="ctr">
              <a:buNone/>
              <a:defRPr sz="1000"/>
            </a:lvl1pPr>
          </a:lstStyle>
          <a:p>
            <a:pPr lvl="0"/>
            <a:endParaRPr lang="en-US" noProof="0" dirty="0"/>
          </a:p>
        </p:txBody>
      </p:sp>
      <p:sp>
        <p:nvSpPr>
          <p:cNvPr id="8" name="Picture Placeholder 23"/>
          <p:cNvSpPr>
            <a:spLocks noGrp="1"/>
          </p:cNvSpPr>
          <p:nvPr>
            <p:ph type="pic" sz="quarter" idx="26"/>
          </p:nvPr>
        </p:nvSpPr>
        <p:spPr>
          <a:xfrm>
            <a:off x="4988880" y="2889844"/>
            <a:ext cx="1463040" cy="1463040"/>
          </a:xfrm>
          <a:prstGeom prst="ellipse">
            <a:avLst/>
          </a:prstGeom>
        </p:spPr>
        <p:txBody>
          <a:bodyPr rtlCol="0" anchor="ctr">
            <a:normAutofit/>
          </a:bodyPr>
          <a:lstStyle>
            <a:lvl1pPr marL="0" indent="0" algn="ctr">
              <a:buNone/>
              <a:defRPr sz="1000"/>
            </a:lvl1pPr>
          </a:lstStyle>
          <a:p>
            <a:pPr lvl="0"/>
            <a:endParaRPr lang="en-US" noProof="0"/>
          </a:p>
        </p:txBody>
      </p:sp>
      <p:sp>
        <p:nvSpPr>
          <p:cNvPr id="9" name="Picture Placeholder 23"/>
          <p:cNvSpPr>
            <a:spLocks noGrp="1"/>
          </p:cNvSpPr>
          <p:nvPr>
            <p:ph type="pic" sz="quarter" idx="27"/>
          </p:nvPr>
        </p:nvSpPr>
        <p:spPr>
          <a:xfrm>
            <a:off x="7192254" y="2889844"/>
            <a:ext cx="1463040" cy="1463040"/>
          </a:xfrm>
          <a:prstGeom prst="ellipse">
            <a:avLst/>
          </a:prstGeom>
        </p:spPr>
        <p:txBody>
          <a:bodyPr rtlCol="0" anchor="ctr">
            <a:normAutofit/>
          </a:bodyPr>
          <a:lstStyle>
            <a:lvl1pPr marL="0" indent="0" algn="ctr">
              <a:buNone/>
              <a:defRPr sz="1000"/>
            </a:lvl1pPr>
          </a:lstStyle>
          <a:p>
            <a:pPr lvl="0"/>
            <a:endParaRPr lang="en-US" noProof="0"/>
          </a:p>
        </p:txBody>
      </p:sp>
      <p:sp>
        <p:nvSpPr>
          <p:cNvPr id="10" name="Title 1"/>
          <p:cNvSpPr>
            <a:spLocks noGrp="1"/>
          </p:cNvSpPr>
          <p:nvPr>
            <p:ph type="title"/>
          </p:nvPr>
        </p:nvSpPr>
        <p:spPr>
          <a:xfrm>
            <a:off x="287594" y="228805"/>
            <a:ext cx="8598310" cy="893534"/>
          </a:xfrm>
        </p:spPr>
        <p:txBody>
          <a:bodyPr>
            <a:normAutofit/>
          </a:bodyPr>
          <a:lstStyle>
            <a:lvl1pPr>
              <a:defRPr sz="2400" b="1" i="0">
                <a:solidFill>
                  <a:schemeClr val="accent1"/>
                </a:solidFill>
                <a:latin typeface="Century Gothic" charset="0"/>
                <a:ea typeface="Century Gothic" charset="0"/>
                <a:cs typeface="Century Gothic" charset="0"/>
              </a:defRPr>
            </a:lvl1pPr>
          </a:lstStyle>
          <a:p>
            <a:r>
              <a:rPr lang="en-US"/>
              <a:t>Click to edit Master title style</a:t>
            </a:r>
            <a:endParaRPr lang="en-US" dirty="0"/>
          </a:p>
        </p:txBody>
      </p:sp>
      <p:sp>
        <p:nvSpPr>
          <p:cNvPr id="11" name="Content Placeholder 2"/>
          <p:cNvSpPr>
            <a:spLocks noGrp="1"/>
          </p:cNvSpPr>
          <p:nvPr>
            <p:ph idx="1"/>
          </p:nvPr>
        </p:nvSpPr>
        <p:spPr>
          <a:xfrm>
            <a:off x="287594" y="1463185"/>
            <a:ext cx="8595149" cy="626873"/>
          </a:xfrm>
        </p:spPr>
        <p:txBody>
          <a:bodyPr>
            <a:normAutofit/>
          </a:bodyPr>
          <a:lstStyle>
            <a:lvl1pPr marL="0" indent="0">
              <a:lnSpc>
                <a:spcPct val="100000"/>
              </a:lnSpc>
              <a:buClr>
                <a:srgbClr val="E1E1DE"/>
              </a:buClr>
              <a:buSzPct val="150000"/>
              <a:buFontTx/>
              <a:buNone/>
              <a:tabLst/>
              <a:defRPr sz="1400" b="0" i="0">
                <a:solidFill>
                  <a:schemeClr val="tx1"/>
                </a:solidFill>
                <a:latin typeface="Century Gothic" charset="0"/>
                <a:ea typeface="Century Gothic" charset="0"/>
                <a:cs typeface="Century Gothic" charset="0"/>
              </a:defRPr>
            </a:lvl1pPr>
            <a:lvl2pPr marL="432197" indent="-89297">
              <a:buClr>
                <a:srgbClr val="E1E1DE"/>
              </a:buClr>
              <a:buSzPct val="150000"/>
              <a:tabLst/>
              <a:defRPr sz="1050" b="0" i="0">
                <a:solidFill>
                  <a:schemeClr val="tx1"/>
                </a:solidFill>
                <a:latin typeface="Century Gothic" charset="0"/>
                <a:ea typeface="Century Gothic" charset="0"/>
                <a:cs typeface="Century Gothic" charset="0"/>
              </a:defRPr>
            </a:lvl2pPr>
            <a:lvl3pPr marL="776288" indent="-90488">
              <a:buClr>
                <a:srgbClr val="E1E1DE"/>
              </a:buClr>
              <a:buSzPct val="150000"/>
              <a:tabLst/>
              <a:defRPr sz="1050" b="0" i="0">
                <a:solidFill>
                  <a:schemeClr val="tx1"/>
                </a:solidFill>
                <a:latin typeface="Century Gothic" charset="0"/>
                <a:ea typeface="Century Gothic" charset="0"/>
                <a:cs typeface="Century Gothic" charset="0"/>
              </a:defRPr>
            </a:lvl3pPr>
            <a:lvl4pPr marL="1120379" indent="-91679">
              <a:buClr>
                <a:srgbClr val="E1E1DE"/>
              </a:buClr>
              <a:buSzPct val="150000"/>
              <a:tabLst/>
              <a:defRPr sz="1050" b="0" i="0">
                <a:solidFill>
                  <a:schemeClr val="tx1"/>
                </a:solidFill>
                <a:latin typeface="Century Gothic" charset="0"/>
                <a:ea typeface="Century Gothic" charset="0"/>
                <a:cs typeface="Century Gothic" charset="0"/>
              </a:defRPr>
            </a:lvl4pPr>
            <a:lvl5pPr marL="1457325" indent="-85725">
              <a:buClr>
                <a:srgbClr val="E1E1DE"/>
              </a:buClr>
              <a:buSzPct val="150000"/>
              <a:tabLst/>
              <a:defRPr sz="1050" b="0" i="0">
                <a:solidFill>
                  <a:schemeClr val="tx1"/>
                </a:solidFill>
                <a:latin typeface="Century Gothic" charset="0"/>
                <a:ea typeface="Century Gothic" charset="0"/>
                <a:cs typeface="Century Gothic" charset="0"/>
              </a:defRPr>
            </a:lvl5pPr>
          </a:lstStyle>
          <a:p>
            <a:pPr lvl="0"/>
            <a:r>
              <a:rPr lang="en-US" dirty="0"/>
              <a:t>Click to edit Master text styles</a:t>
            </a:r>
          </a:p>
        </p:txBody>
      </p:sp>
      <p:sp>
        <p:nvSpPr>
          <p:cNvPr id="15" name="Content Placeholder 2"/>
          <p:cNvSpPr>
            <a:spLocks noGrp="1"/>
          </p:cNvSpPr>
          <p:nvPr>
            <p:ph idx="17"/>
          </p:nvPr>
        </p:nvSpPr>
        <p:spPr>
          <a:xfrm>
            <a:off x="595471" y="4854964"/>
            <a:ext cx="1435070" cy="1034208"/>
          </a:xfrm>
        </p:spPr>
        <p:txBody>
          <a:bodyPr>
            <a:normAutofit/>
          </a:bodyPr>
          <a:lstStyle>
            <a:lvl1pPr marL="0" indent="0">
              <a:lnSpc>
                <a:spcPct val="100000"/>
              </a:lnSpc>
              <a:buClr>
                <a:srgbClr val="E1E1DE"/>
              </a:buClr>
              <a:buSzPct val="150000"/>
              <a:buFontTx/>
              <a:buNone/>
              <a:tabLst/>
              <a:defRPr sz="1000" b="0" i="0">
                <a:solidFill>
                  <a:schemeClr val="tx1"/>
                </a:solidFill>
                <a:latin typeface="Century Gothic" charset="0"/>
                <a:ea typeface="Century Gothic" charset="0"/>
                <a:cs typeface="Century Gothic" charset="0"/>
              </a:defRPr>
            </a:lvl1pPr>
            <a:lvl2pPr marL="342900" indent="0">
              <a:buClr>
                <a:srgbClr val="E1E1DE"/>
              </a:buClr>
              <a:buSzPct val="150000"/>
              <a:buFontTx/>
              <a:buNone/>
              <a:tabLst/>
              <a:defRPr sz="1050" b="0" i="0">
                <a:solidFill>
                  <a:schemeClr val="tx1"/>
                </a:solidFill>
                <a:latin typeface="Century Gothic" charset="0"/>
                <a:ea typeface="Century Gothic" charset="0"/>
                <a:cs typeface="Century Gothic" charset="0"/>
              </a:defRPr>
            </a:lvl2pPr>
            <a:lvl3pPr marL="685800" indent="0">
              <a:buClr>
                <a:srgbClr val="E1E1DE"/>
              </a:buClr>
              <a:buSzPct val="150000"/>
              <a:buFontTx/>
              <a:buNone/>
              <a:tabLst/>
              <a:defRPr sz="1050" b="0" i="0">
                <a:solidFill>
                  <a:schemeClr val="tx1"/>
                </a:solidFill>
                <a:latin typeface="Century Gothic" charset="0"/>
                <a:ea typeface="Century Gothic" charset="0"/>
                <a:cs typeface="Century Gothic" charset="0"/>
              </a:defRPr>
            </a:lvl3pPr>
            <a:lvl4pPr marL="1028700" indent="0">
              <a:buClr>
                <a:srgbClr val="E1E1DE"/>
              </a:buClr>
              <a:buSzPct val="150000"/>
              <a:buFontTx/>
              <a:buNone/>
              <a:tabLst/>
              <a:defRPr sz="1050" b="0" i="0">
                <a:solidFill>
                  <a:schemeClr val="tx1"/>
                </a:solidFill>
                <a:latin typeface="Century Gothic" charset="0"/>
                <a:ea typeface="Century Gothic" charset="0"/>
                <a:cs typeface="Century Gothic" charset="0"/>
              </a:defRPr>
            </a:lvl4pPr>
            <a:lvl5pPr marL="1371600" indent="0">
              <a:buClr>
                <a:srgbClr val="E1E1DE"/>
              </a:buClr>
              <a:buSzPct val="150000"/>
              <a:buFontTx/>
              <a:buNone/>
              <a:tabLst/>
              <a:defRPr sz="1050" b="0" i="0">
                <a:solidFill>
                  <a:schemeClr val="tx1"/>
                </a:solidFill>
                <a:latin typeface="Century Gothic" charset="0"/>
                <a:ea typeface="Century Gothic" charset="0"/>
                <a:cs typeface="Century Gothic" charset="0"/>
              </a:defRPr>
            </a:lvl5pPr>
          </a:lstStyle>
          <a:p>
            <a:pPr lvl="0"/>
            <a:r>
              <a:rPr lang="en-US" dirty="0"/>
              <a:t>Click to edit Master text styles</a:t>
            </a:r>
          </a:p>
        </p:txBody>
      </p:sp>
      <p:sp>
        <p:nvSpPr>
          <p:cNvPr id="16" name="Content Placeholder 2"/>
          <p:cNvSpPr>
            <a:spLocks noGrp="1"/>
          </p:cNvSpPr>
          <p:nvPr>
            <p:ph idx="18"/>
          </p:nvPr>
        </p:nvSpPr>
        <p:spPr>
          <a:xfrm>
            <a:off x="2790764" y="4854964"/>
            <a:ext cx="1435070" cy="1034208"/>
          </a:xfrm>
        </p:spPr>
        <p:txBody>
          <a:bodyPr>
            <a:normAutofit/>
          </a:bodyPr>
          <a:lstStyle>
            <a:lvl1pPr marL="0" indent="0">
              <a:lnSpc>
                <a:spcPct val="100000"/>
              </a:lnSpc>
              <a:buClr>
                <a:srgbClr val="E1E1DE"/>
              </a:buClr>
              <a:buSzPct val="150000"/>
              <a:buFontTx/>
              <a:buNone/>
              <a:tabLst/>
              <a:defRPr sz="1000" b="0" i="0">
                <a:solidFill>
                  <a:schemeClr val="tx1"/>
                </a:solidFill>
                <a:latin typeface="Century Gothic" charset="0"/>
                <a:ea typeface="Century Gothic" charset="0"/>
                <a:cs typeface="Century Gothic" charset="0"/>
              </a:defRPr>
            </a:lvl1pPr>
            <a:lvl2pPr marL="342900" indent="0">
              <a:buClr>
                <a:srgbClr val="E1E1DE"/>
              </a:buClr>
              <a:buSzPct val="150000"/>
              <a:buFontTx/>
              <a:buNone/>
              <a:tabLst/>
              <a:defRPr sz="1050" b="0" i="0">
                <a:solidFill>
                  <a:schemeClr val="tx1"/>
                </a:solidFill>
                <a:latin typeface="Century Gothic" charset="0"/>
                <a:ea typeface="Century Gothic" charset="0"/>
                <a:cs typeface="Century Gothic" charset="0"/>
              </a:defRPr>
            </a:lvl2pPr>
            <a:lvl3pPr marL="685800" indent="0">
              <a:buClr>
                <a:srgbClr val="E1E1DE"/>
              </a:buClr>
              <a:buSzPct val="150000"/>
              <a:buFontTx/>
              <a:buNone/>
              <a:tabLst/>
              <a:defRPr sz="1050" b="0" i="0">
                <a:solidFill>
                  <a:schemeClr val="tx1"/>
                </a:solidFill>
                <a:latin typeface="Century Gothic" charset="0"/>
                <a:ea typeface="Century Gothic" charset="0"/>
                <a:cs typeface="Century Gothic" charset="0"/>
              </a:defRPr>
            </a:lvl3pPr>
            <a:lvl4pPr marL="1028700" indent="0">
              <a:buClr>
                <a:srgbClr val="E1E1DE"/>
              </a:buClr>
              <a:buSzPct val="150000"/>
              <a:buFontTx/>
              <a:buNone/>
              <a:tabLst/>
              <a:defRPr sz="1050" b="0" i="0">
                <a:solidFill>
                  <a:schemeClr val="tx1"/>
                </a:solidFill>
                <a:latin typeface="Century Gothic" charset="0"/>
                <a:ea typeface="Century Gothic" charset="0"/>
                <a:cs typeface="Century Gothic" charset="0"/>
              </a:defRPr>
            </a:lvl4pPr>
            <a:lvl5pPr marL="1371600" indent="0">
              <a:buClr>
                <a:srgbClr val="E1E1DE"/>
              </a:buClr>
              <a:buSzPct val="150000"/>
              <a:buFontTx/>
              <a:buNone/>
              <a:tabLst/>
              <a:defRPr sz="1050" b="0" i="0">
                <a:solidFill>
                  <a:schemeClr val="tx1"/>
                </a:solidFill>
                <a:latin typeface="Century Gothic" charset="0"/>
                <a:ea typeface="Century Gothic" charset="0"/>
                <a:cs typeface="Century Gothic" charset="0"/>
              </a:defRPr>
            </a:lvl5pPr>
          </a:lstStyle>
          <a:p>
            <a:pPr lvl="0"/>
            <a:r>
              <a:rPr lang="en-US" dirty="0"/>
              <a:t>Click to edit Master text styles</a:t>
            </a:r>
          </a:p>
        </p:txBody>
      </p:sp>
      <p:sp>
        <p:nvSpPr>
          <p:cNvPr id="17" name="Content Placeholder 2"/>
          <p:cNvSpPr>
            <a:spLocks noGrp="1"/>
          </p:cNvSpPr>
          <p:nvPr>
            <p:ph idx="19"/>
          </p:nvPr>
        </p:nvSpPr>
        <p:spPr>
          <a:xfrm>
            <a:off x="5012077" y="4854964"/>
            <a:ext cx="1435070" cy="1034208"/>
          </a:xfrm>
        </p:spPr>
        <p:txBody>
          <a:bodyPr>
            <a:normAutofit/>
          </a:bodyPr>
          <a:lstStyle>
            <a:lvl1pPr marL="0" indent="0">
              <a:lnSpc>
                <a:spcPct val="100000"/>
              </a:lnSpc>
              <a:buClr>
                <a:srgbClr val="E1E1DE"/>
              </a:buClr>
              <a:buSzPct val="150000"/>
              <a:buFontTx/>
              <a:buNone/>
              <a:tabLst/>
              <a:defRPr sz="1000" b="0" i="0">
                <a:solidFill>
                  <a:schemeClr val="tx1"/>
                </a:solidFill>
                <a:latin typeface="Century Gothic" charset="0"/>
                <a:ea typeface="Century Gothic" charset="0"/>
                <a:cs typeface="Century Gothic" charset="0"/>
              </a:defRPr>
            </a:lvl1pPr>
            <a:lvl2pPr marL="342900" indent="0">
              <a:buClr>
                <a:srgbClr val="E1E1DE"/>
              </a:buClr>
              <a:buSzPct val="150000"/>
              <a:buFontTx/>
              <a:buNone/>
              <a:tabLst/>
              <a:defRPr sz="1050" b="0" i="0">
                <a:solidFill>
                  <a:schemeClr val="tx1"/>
                </a:solidFill>
                <a:latin typeface="Century Gothic" charset="0"/>
                <a:ea typeface="Century Gothic" charset="0"/>
                <a:cs typeface="Century Gothic" charset="0"/>
              </a:defRPr>
            </a:lvl2pPr>
            <a:lvl3pPr marL="685800" indent="0">
              <a:buClr>
                <a:srgbClr val="E1E1DE"/>
              </a:buClr>
              <a:buSzPct val="150000"/>
              <a:buFontTx/>
              <a:buNone/>
              <a:tabLst/>
              <a:defRPr sz="1050" b="0" i="0">
                <a:solidFill>
                  <a:schemeClr val="tx1"/>
                </a:solidFill>
                <a:latin typeface="Century Gothic" charset="0"/>
                <a:ea typeface="Century Gothic" charset="0"/>
                <a:cs typeface="Century Gothic" charset="0"/>
              </a:defRPr>
            </a:lvl3pPr>
            <a:lvl4pPr marL="1028700" indent="0">
              <a:buClr>
                <a:srgbClr val="E1E1DE"/>
              </a:buClr>
              <a:buSzPct val="150000"/>
              <a:buFontTx/>
              <a:buNone/>
              <a:tabLst/>
              <a:defRPr sz="1050" b="0" i="0">
                <a:solidFill>
                  <a:schemeClr val="tx1"/>
                </a:solidFill>
                <a:latin typeface="Century Gothic" charset="0"/>
                <a:ea typeface="Century Gothic" charset="0"/>
                <a:cs typeface="Century Gothic" charset="0"/>
              </a:defRPr>
            </a:lvl4pPr>
            <a:lvl5pPr marL="1371600" indent="0">
              <a:buClr>
                <a:srgbClr val="E1E1DE"/>
              </a:buClr>
              <a:buSzPct val="150000"/>
              <a:buFontTx/>
              <a:buNone/>
              <a:tabLst/>
              <a:defRPr sz="1050" b="0" i="0">
                <a:solidFill>
                  <a:schemeClr val="tx1"/>
                </a:solidFill>
                <a:latin typeface="Century Gothic" charset="0"/>
                <a:ea typeface="Century Gothic" charset="0"/>
                <a:cs typeface="Century Gothic" charset="0"/>
              </a:defRPr>
            </a:lvl5pPr>
          </a:lstStyle>
          <a:p>
            <a:pPr lvl="0"/>
            <a:r>
              <a:rPr lang="en-US" dirty="0"/>
              <a:t>Click to edit Master text styles</a:t>
            </a:r>
          </a:p>
        </p:txBody>
      </p:sp>
      <p:sp>
        <p:nvSpPr>
          <p:cNvPr id="18" name="Content Placeholder 2"/>
          <p:cNvSpPr>
            <a:spLocks noGrp="1"/>
          </p:cNvSpPr>
          <p:nvPr>
            <p:ph idx="20"/>
          </p:nvPr>
        </p:nvSpPr>
        <p:spPr>
          <a:xfrm>
            <a:off x="7223427" y="4854964"/>
            <a:ext cx="1435070" cy="1034208"/>
          </a:xfrm>
        </p:spPr>
        <p:txBody>
          <a:bodyPr>
            <a:normAutofit/>
          </a:bodyPr>
          <a:lstStyle>
            <a:lvl1pPr marL="0" indent="0">
              <a:lnSpc>
                <a:spcPct val="100000"/>
              </a:lnSpc>
              <a:buClr>
                <a:srgbClr val="E1E1DE"/>
              </a:buClr>
              <a:buSzPct val="150000"/>
              <a:buFontTx/>
              <a:buNone/>
              <a:tabLst/>
              <a:defRPr sz="1000" b="0" i="0">
                <a:solidFill>
                  <a:schemeClr val="tx1"/>
                </a:solidFill>
                <a:latin typeface="Century Gothic" charset="0"/>
                <a:ea typeface="Century Gothic" charset="0"/>
                <a:cs typeface="Century Gothic" charset="0"/>
              </a:defRPr>
            </a:lvl1pPr>
            <a:lvl2pPr marL="342900" indent="0">
              <a:buClr>
                <a:srgbClr val="E1E1DE"/>
              </a:buClr>
              <a:buSzPct val="150000"/>
              <a:buFontTx/>
              <a:buNone/>
              <a:tabLst/>
              <a:defRPr sz="1050" b="0" i="0">
                <a:solidFill>
                  <a:schemeClr val="tx1"/>
                </a:solidFill>
                <a:latin typeface="Century Gothic" charset="0"/>
                <a:ea typeface="Century Gothic" charset="0"/>
                <a:cs typeface="Century Gothic" charset="0"/>
              </a:defRPr>
            </a:lvl2pPr>
            <a:lvl3pPr marL="685800" indent="0">
              <a:buClr>
                <a:srgbClr val="E1E1DE"/>
              </a:buClr>
              <a:buSzPct val="150000"/>
              <a:buFontTx/>
              <a:buNone/>
              <a:tabLst/>
              <a:defRPr sz="1050" b="0" i="0">
                <a:solidFill>
                  <a:schemeClr val="tx1"/>
                </a:solidFill>
                <a:latin typeface="Century Gothic" charset="0"/>
                <a:ea typeface="Century Gothic" charset="0"/>
                <a:cs typeface="Century Gothic" charset="0"/>
              </a:defRPr>
            </a:lvl3pPr>
            <a:lvl4pPr marL="1028700" indent="0">
              <a:buClr>
                <a:srgbClr val="E1E1DE"/>
              </a:buClr>
              <a:buSzPct val="150000"/>
              <a:buFontTx/>
              <a:buNone/>
              <a:tabLst/>
              <a:defRPr sz="1050" b="0" i="0">
                <a:solidFill>
                  <a:schemeClr val="tx1"/>
                </a:solidFill>
                <a:latin typeface="Century Gothic" charset="0"/>
                <a:ea typeface="Century Gothic" charset="0"/>
                <a:cs typeface="Century Gothic" charset="0"/>
              </a:defRPr>
            </a:lvl4pPr>
            <a:lvl5pPr marL="1371600" indent="0">
              <a:buClr>
                <a:srgbClr val="E1E1DE"/>
              </a:buClr>
              <a:buSzPct val="150000"/>
              <a:buFontTx/>
              <a:buNone/>
              <a:tabLst/>
              <a:defRPr sz="1050" b="0" i="0">
                <a:solidFill>
                  <a:schemeClr val="tx1"/>
                </a:solidFill>
                <a:latin typeface="Century Gothic" charset="0"/>
                <a:ea typeface="Century Gothic" charset="0"/>
                <a:cs typeface="Century Gothic" charset="0"/>
              </a:defRPr>
            </a:lvl5pPr>
          </a:lstStyle>
          <a:p>
            <a:pPr lvl="0"/>
            <a:r>
              <a:rPr lang="en-US" dirty="0"/>
              <a:t>Click to edit Master text styles</a:t>
            </a:r>
          </a:p>
        </p:txBody>
      </p:sp>
    </p:spTree>
    <p:extLst>
      <p:ext uri="{BB962C8B-B14F-4D97-AF65-F5344CB8AC3E}">
        <p14:creationId xmlns:p14="http://schemas.microsoft.com/office/powerpoint/2010/main" val="33591986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py and Image">
    <p:spTree>
      <p:nvGrpSpPr>
        <p:cNvPr id="1" name=""/>
        <p:cNvGrpSpPr/>
        <p:nvPr/>
      </p:nvGrpSpPr>
      <p:grpSpPr>
        <a:xfrm>
          <a:off x="0" y="0"/>
          <a:ext cx="0" cy="0"/>
          <a:chOff x="0" y="0"/>
          <a:chExt cx="0" cy="0"/>
        </a:xfrm>
      </p:grpSpPr>
      <p:pic>
        <p:nvPicPr>
          <p:cNvPr id="8" name="Picture 6">
            <a:extLst>
              <a:ext uri="{FF2B5EF4-FFF2-40B4-BE49-F238E27FC236}">
                <a16:creationId xmlns:a16="http://schemas.microsoft.com/office/drawing/2014/main" id="{DB5B5DBB-18C1-1E42-93C2-8D8E2D929B2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7338" y="6623050"/>
            <a:ext cx="8404225"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a:extLst>
              <a:ext uri="{FF2B5EF4-FFF2-40B4-BE49-F238E27FC236}">
                <a16:creationId xmlns:a16="http://schemas.microsoft.com/office/drawing/2014/main" id="{D31187D0-F7EE-664C-9AEA-6556A7B75D7C}"/>
              </a:ext>
            </a:extLst>
          </p:cNvPr>
          <p:cNvCxnSpPr/>
          <p:nvPr userDrawn="1"/>
        </p:nvCxnSpPr>
        <p:spPr>
          <a:xfrm>
            <a:off x="385763" y="1282700"/>
            <a:ext cx="64008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3F4BB3E-0CD2-4546-BB26-B14C24D05B9C}"/>
              </a:ext>
            </a:extLst>
          </p:cNvPr>
          <p:cNvCxnSpPr/>
          <p:nvPr userDrawn="1"/>
        </p:nvCxnSpPr>
        <p:spPr>
          <a:xfrm>
            <a:off x="287338" y="1282700"/>
            <a:ext cx="8599487"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a16="http://schemas.microsoft.com/office/drawing/2014/main" id="{E508CE5A-FFF0-6C43-8B25-040013F78B31}"/>
              </a:ext>
            </a:extLst>
          </p:cNvPr>
          <p:cNvSpPr txBox="1">
            <a:spLocks/>
          </p:cNvSpPr>
          <p:nvPr userDrawn="1"/>
        </p:nvSpPr>
        <p:spPr>
          <a:xfrm>
            <a:off x="8634413" y="6553200"/>
            <a:ext cx="317500" cy="304800"/>
          </a:xfrm>
          <a:prstGeom prst="rect">
            <a:avLst/>
          </a:prstGeom>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fld id="{7DA1E7FA-8491-5E47-8389-3019D3A149CD}" type="slidenum">
              <a:rPr lang="en-US" altLang="en-US" sz="600">
                <a:solidFill>
                  <a:schemeClr val="accent1"/>
                </a:solidFill>
                <a:ea typeface="Century Gothic" panose="020B0502020202020204" pitchFamily="34" charset="0"/>
                <a:cs typeface="Century Gothic" panose="020B0502020202020204" pitchFamily="34" charset="0"/>
              </a:rPr>
              <a:pPr algn="ctr" eaLnBrk="1" hangingPunct="1"/>
              <a:t>‹#›</a:t>
            </a:fld>
            <a:endParaRPr lang="en-US" altLang="en-US" sz="600">
              <a:solidFill>
                <a:schemeClr val="accent1"/>
              </a:solidFill>
              <a:ea typeface="Century Gothic" panose="020B0502020202020204" pitchFamily="34" charset="0"/>
              <a:cs typeface="Century Gothic" panose="020B0502020202020204" pitchFamily="34" charset="0"/>
            </a:endParaRPr>
          </a:p>
        </p:txBody>
      </p:sp>
      <p:sp>
        <p:nvSpPr>
          <p:cNvPr id="6" name="Title 1"/>
          <p:cNvSpPr>
            <a:spLocks noGrp="1"/>
          </p:cNvSpPr>
          <p:nvPr>
            <p:ph type="title"/>
          </p:nvPr>
        </p:nvSpPr>
        <p:spPr>
          <a:xfrm>
            <a:off x="287594" y="228805"/>
            <a:ext cx="8598310" cy="893534"/>
          </a:xfrm>
        </p:spPr>
        <p:txBody>
          <a:bodyPr>
            <a:normAutofit/>
          </a:bodyPr>
          <a:lstStyle>
            <a:lvl1pPr>
              <a:defRPr sz="2400" b="1" i="0">
                <a:solidFill>
                  <a:schemeClr val="accent1"/>
                </a:solidFill>
                <a:latin typeface="Century Gothic" charset="0"/>
                <a:ea typeface="Century Gothic" charset="0"/>
                <a:cs typeface="Century Gothic" charset="0"/>
              </a:defRPr>
            </a:lvl1pPr>
          </a:lstStyle>
          <a:p>
            <a:r>
              <a:rPr lang="en-US"/>
              <a:t>Click to edit Master title style</a:t>
            </a:r>
            <a:endParaRPr lang="en-US" dirty="0"/>
          </a:p>
        </p:txBody>
      </p:sp>
      <p:sp>
        <p:nvSpPr>
          <p:cNvPr id="7" name="Content Placeholder 2"/>
          <p:cNvSpPr>
            <a:spLocks noGrp="1"/>
          </p:cNvSpPr>
          <p:nvPr>
            <p:ph idx="1"/>
          </p:nvPr>
        </p:nvSpPr>
        <p:spPr>
          <a:xfrm>
            <a:off x="4819949" y="2318592"/>
            <a:ext cx="4051677" cy="3389035"/>
          </a:xfrm>
        </p:spPr>
        <p:txBody>
          <a:bodyPr>
            <a:normAutofit/>
          </a:bodyPr>
          <a:lstStyle>
            <a:lvl1pPr marL="228600" indent="-228600">
              <a:lnSpc>
                <a:spcPct val="120000"/>
              </a:lnSpc>
              <a:buClr>
                <a:srgbClr val="E1E1DE"/>
              </a:buClr>
              <a:buSzPct val="100000"/>
              <a:buFont typeface="Century Gothic" panose="020B0502020202020204" pitchFamily="34" charset="0"/>
              <a:buChar char="●"/>
              <a:tabLst/>
              <a:defRPr sz="1400" b="0" i="0">
                <a:solidFill>
                  <a:schemeClr val="tx1"/>
                </a:solidFill>
                <a:latin typeface="Century Gothic" charset="0"/>
                <a:ea typeface="Century Gothic" charset="0"/>
                <a:cs typeface="Century Gothic" charset="0"/>
              </a:defRPr>
            </a:lvl1pPr>
            <a:lvl2pPr marL="579438" indent="-236538">
              <a:lnSpc>
                <a:spcPct val="120000"/>
              </a:lnSpc>
              <a:buClr>
                <a:srgbClr val="E1E1DE"/>
              </a:buClr>
              <a:buSzPct val="100000"/>
              <a:buFont typeface="Century Gothic" panose="020B0502020202020204" pitchFamily="34" charset="0"/>
              <a:buChar char="●"/>
              <a:tabLst/>
              <a:defRPr sz="1400" b="0" i="0">
                <a:solidFill>
                  <a:schemeClr val="tx1"/>
                </a:solidFill>
                <a:latin typeface="Century Gothic" charset="0"/>
                <a:ea typeface="Century Gothic" charset="0"/>
                <a:cs typeface="Century Gothic" charset="0"/>
              </a:defRPr>
            </a:lvl2pPr>
            <a:lvl3pPr marL="914400" indent="-228600">
              <a:lnSpc>
                <a:spcPct val="120000"/>
              </a:lnSpc>
              <a:buClr>
                <a:srgbClr val="E1E1DE"/>
              </a:buClr>
              <a:buSzPct val="100000"/>
              <a:buFont typeface="Century Gothic" panose="020B0502020202020204" pitchFamily="34" charset="0"/>
              <a:buChar char="●"/>
              <a:tabLst/>
              <a:defRPr sz="1400" b="0" i="0">
                <a:solidFill>
                  <a:schemeClr val="tx1"/>
                </a:solidFill>
                <a:latin typeface="Century Gothic" charset="0"/>
                <a:ea typeface="Century Gothic" charset="0"/>
                <a:cs typeface="Century Gothic" charset="0"/>
              </a:defRPr>
            </a:lvl3pPr>
            <a:lvl4pPr marL="1265238" indent="-236538">
              <a:lnSpc>
                <a:spcPct val="120000"/>
              </a:lnSpc>
              <a:buClr>
                <a:srgbClr val="E1E1DE"/>
              </a:buClr>
              <a:buSzPct val="100000"/>
              <a:buFont typeface="Century Gothic" panose="020B0502020202020204" pitchFamily="34" charset="0"/>
              <a:buChar char="●"/>
              <a:tabLst/>
              <a:defRPr sz="1400" b="0" i="0">
                <a:solidFill>
                  <a:schemeClr val="tx1"/>
                </a:solidFill>
                <a:latin typeface="Century Gothic" charset="0"/>
                <a:ea typeface="Century Gothic" charset="0"/>
                <a:cs typeface="Century Gothic" charset="0"/>
              </a:defRPr>
            </a:lvl4pPr>
            <a:lvl5pPr marL="1600200" indent="-228600">
              <a:lnSpc>
                <a:spcPct val="120000"/>
              </a:lnSpc>
              <a:buClr>
                <a:srgbClr val="E1E1DE"/>
              </a:buClr>
              <a:buSzPct val="100000"/>
              <a:buFont typeface="Century Gothic" panose="020B0502020202020204" pitchFamily="34" charset="0"/>
              <a:buChar char="●"/>
              <a:tabLst/>
              <a:defRPr sz="1400" b="0" i="0">
                <a:solidFill>
                  <a:schemeClr val="tx1"/>
                </a:solidFill>
                <a:latin typeface="Century Gothic" charset="0"/>
                <a:ea typeface="Century Gothic" charset="0"/>
                <a:cs typeface="Century Gothic"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18"/>
          <p:cNvSpPr>
            <a:spLocks noGrp="1"/>
          </p:cNvSpPr>
          <p:nvPr>
            <p:ph type="body" sz="quarter" idx="13"/>
          </p:nvPr>
        </p:nvSpPr>
        <p:spPr>
          <a:xfrm>
            <a:off x="4818106" y="1484722"/>
            <a:ext cx="4064638" cy="599716"/>
          </a:xfrm>
        </p:spPr>
        <p:txBody>
          <a:bodyPr anchor="ctr">
            <a:noAutofit/>
          </a:bodyPr>
          <a:lstStyle>
            <a:lvl1pPr marL="0" indent="0">
              <a:buNone/>
              <a:defRPr sz="1400" b="1" i="0">
                <a:solidFill>
                  <a:schemeClr val="accent1"/>
                </a:solidFill>
                <a:latin typeface="Century Gothic" charset="0"/>
                <a:ea typeface="Century Gothic" charset="0"/>
                <a:cs typeface="Century Gothic" charset="0"/>
              </a:defRPr>
            </a:lvl1pPr>
            <a:lvl2pPr marL="342900" indent="0">
              <a:buNone/>
              <a:defRPr sz="1125" b="1" i="0">
                <a:solidFill>
                  <a:schemeClr val="accent1"/>
                </a:solidFill>
                <a:latin typeface="Century Gothic" charset="0"/>
                <a:ea typeface="Century Gothic" charset="0"/>
                <a:cs typeface="Century Gothic" charset="0"/>
              </a:defRPr>
            </a:lvl2pPr>
            <a:lvl3pPr marL="685800" indent="0">
              <a:buNone/>
              <a:defRPr sz="1125" b="1" i="0">
                <a:solidFill>
                  <a:schemeClr val="accent1"/>
                </a:solidFill>
                <a:latin typeface="Century Gothic" charset="0"/>
                <a:ea typeface="Century Gothic" charset="0"/>
                <a:cs typeface="Century Gothic" charset="0"/>
              </a:defRPr>
            </a:lvl3pPr>
            <a:lvl4pPr marL="1028700" indent="0">
              <a:buNone/>
              <a:defRPr sz="1125" b="1" i="0">
                <a:solidFill>
                  <a:schemeClr val="accent1"/>
                </a:solidFill>
                <a:latin typeface="Century Gothic" charset="0"/>
                <a:ea typeface="Century Gothic" charset="0"/>
                <a:cs typeface="Century Gothic" charset="0"/>
              </a:defRPr>
            </a:lvl4pPr>
            <a:lvl5pPr marL="1371600" indent="0">
              <a:buNone/>
              <a:defRPr sz="1125" b="1" i="0">
                <a:solidFill>
                  <a:schemeClr val="accent1"/>
                </a:solidFill>
                <a:latin typeface="Century Gothic" charset="0"/>
                <a:ea typeface="Century Gothic" charset="0"/>
                <a:cs typeface="Century Gothic" charset="0"/>
              </a:defRPr>
            </a:lvl5pPr>
          </a:lstStyle>
          <a:p>
            <a:pPr lvl="0"/>
            <a:r>
              <a:rPr lang="en-US" dirty="0"/>
              <a:t>Click to edit Master text styles</a:t>
            </a:r>
          </a:p>
        </p:txBody>
      </p:sp>
      <p:sp>
        <p:nvSpPr>
          <p:cNvPr id="11" name="Picture Placeholder 13"/>
          <p:cNvSpPr>
            <a:spLocks noGrp="1"/>
          </p:cNvSpPr>
          <p:nvPr>
            <p:ph type="pic" sz="quarter" idx="14"/>
          </p:nvPr>
        </p:nvSpPr>
        <p:spPr>
          <a:xfrm>
            <a:off x="287096" y="1285164"/>
            <a:ext cx="4293613" cy="5057775"/>
          </a:xfrm>
        </p:spPr>
        <p:txBody>
          <a:bodyPr rtlCol="0" anchor="ctr">
            <a:normAutofit/>
          </a:bodyPr>
          <a:lstStyle>
            <a:lvl1pPr marL="0" indent="0" algn="ctr">
              <a:buFontTx/>
              <a:buNone/>
              <a:defRPr sz="2400" b="1" i="0">
                <a:latin typeface="Century Gothic" charset="0"/>
                <a:ea typeface="Century Gothic" charset="0"/>
                <a:cs typeface="Century Gothic" charset="0"/>
              </a:defRPr>
            </a:lvl1pPr>
          </a:lstStyle>
          <a:p>
            <a:pPr lvl="0"/>
            <a:endParaRPr lang="en-US" noProof="0" dirty="0"/>
          </a:p>
        </p:txBody>
      </p:sp>
    </p:spTree>
    <p:extLst>
      <p:ext uri="{BB962C8B-B14F-4D97-AF65-F5344CB8AC3E}">
        <p14:creationId xmlns:p14="http://schemas.microsoft.com/office/powerpoint/2010/main" val="37986108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36754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ackground Photo">
    <p:spTree>
      <p:nvGrpSpPr>
        <p:cNvPr id="1" name=""/>
        <p:cNvGrpSpPr/>
        <p:nvPr/>
      </p:nvGrpSpPr>
      <p:grpSpPr>
        <a:xfrm>
          <a:off x="0" y="0"/>
          <a:ext cx="0" cy="0"/>
          <a:chOff x="0" y="0"/>
          <a:chExt cx="0" cy="0"/>
        </a:xfrm>
      </p:grpSpPr>
      <p:sp>
        <p:nvSpPr>
          <p:cNvPr id="6" name="Picture Placeholder 15"/>
          <p:cNvSpPr>
            <a:spLocks noGrp="1"/>
          </p:cNvSpPr>
          <p:nvPr>
            <p:ph type="pic" sz="quarter" idx="10"/>
          </p:nvPr>
        </p:nvSpPr>
        <p:spPr>
          <a:xfrm>
            <a:off x="0" y="0"/>
            <a:ext cx="9144000" cy="6858000"/>
          </a:xfrm>
        </p:spPr>
        <p:txBody>
          <a:bodyPr rtlCol="0" anchor="ctr">
            <a:normAutofit/>
          </a:bodyPr>
          <a:lstStyle>
            <a:lvl1pPr marL="0" indent="0" algn="ctr">
              <a:buNone/>
              <a:defRPr sz="2400" b="1" i="0">
                <a:solidFill>
                  <a:schemeClr val="tx1"/>
                </a:solidFill>
                <a:latin typeface="Century Gothic" charset="0"/>
                <a:ea typeface="Century Gothic" charset="0"/>
                <a:cs typeface="Century Gothic" charset="0"/>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16617447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6" name="Media Placeholder 6"/>
          <p:cNvSpPr>
            <a:spLocks noGrp="1"/>
          </p:cNvSpPr>
          <p:nvPr>
            <p:ph type="media" sz="quarter" idx="10"/>
          </p:nvPr>
        </p:nvSpPr>
        <p:spPr>
          <a:xfrm>
            <a:off x="0" y="0"/>
            <a:ext cx="9144000" cy="6858000"/>
          </a:xfrm>
        </p:spPr>
        <p:txBody>
          <a:bodyPr rtlCol="0" anchor="ctr">
            <a:normAutofit/>
          </a:bodyPr>
          <a:lstStyle>
            <a:lvl1pPr marL="0" indent="0" algn="ctr">
              <a:buFontTx/>
              <a:buNone/>
              <a:defRPr sz="2400">
                <a:solidFill>
                  <a:schemeClr val="tx1"/>
                </a:solidFill>
              </a:defRPr>
            </a:lvl1pPr>
          </a:lstStyle>
          <a:p>
            <a:pPr lvl="0"/>
            <a:endParaRPr lang="en-US" noProof="0"/>
          </a:p>
        </p:txBody>
      </p:sp>
    </p:spTree>
    <p:extLst>
      <p:ext uri="{BB962C8B-B14F-4D97-AF65-F5344CB8AC3E}">
        <p14:creationId xmlns:p14="http://schemas.microsoft.com/office/powerpoint/2010/main" val="38974653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nd Slide with Legal - Hero Blue">
    <p:bg>
      <p:bgPr>
        <a:solidFill>
          <a:schemeClr val="accent1"/>
        </a:solidFill>
        <a:effectLst/>
      </p:bgPr>
    </p:bg>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BCA1B94A-1A93-A94A-904C-1A9E57EF734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7">
            <a:extLst>
              <a:ext uri="{FF2B5EF4-FFF2-40B4-BE49-F238E27FC236}">
                <a16:creationId xmlns:a16="http://schemas.microsoft.com/office/drawing/2014/main" id="{98AD601C-7E86-4C43-9233-688CAEB7763E}"/>
              </a:ext>
            </a:extLst>
          </p:cNvPr>
          <p:cNvSpPr>
            <a:spLocks noChangeArrowheads="1"/>
          </p:cNvSpPr>
          <p:nvPr userDrawn="1"/>
        </p:nvSpPr>
        <p:spPr bwMode="auto">
          <a:xfrm>
            <a:off x="1000125" y="5759450"/>
            <a:ext cx="7350125" cy="922338"/>
          </a:xfrm>
          <a:prstGeom prst="rect">
            <a:avLst/>
          </a:prstGeom>
          <a:noFill/>
          <a:ln>
            <a:noFill/>
          </a:ln>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defRPr>
            </a:lvl9pPr>
          </a:lstStyle>
          <a:p>
            <a:pPr algn="ctr" eaLnBrk="1" hangingPunct="1">
              <a:defRPr/>
            </a:pPr>
            <a:r>
              <a:rPr lang="en-US" altLang="en-US">
                <a:solidFill>
                  <a:schemeClr val="bg1"/>
                </a:solidFill>
                <a:latin typeface="Segoe UI" panose="020B0502040204020203" pitchFamily="34" charset="0"/>
              </a:rPr>
              <a:t>© 2021 Massachusetts Mutual Life Insurance Company (MassMutual®), Springfield, MA 01111-0001. All rights reserved. www.MassMutual.com</a:t>
            </a:r>
            <a:endParaRPr lang="en-US" altLang="en-US">
              <a:solidFill>
                <a:schemeClr val="bg1"/>
              </a:solidFill>
              <a:latin typeface="Arial" panose="020B0604020202020204" pitchFamily="34" charset="0"/>
            </a:endParaRPr>
          </a:p>
        </p:txBody>
      </p:sp>
    </p:spTree>
    <p:extLst>
      <p:ext uri="{BB962C8B-B14F-4D97-AF65-F5344CB8AC3E}">
        <p14:creationId xmlns:p14="http://schemas.microsoft.com/office/powerpoint/2010/main" val="29512982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nd Slide with Legal - White">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D26867C9-95CE-2546-A351-BA8D52CE967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7">
            <a:extLst>
              <a:ext uri="{FF2B5EF4-FFF2-40B4-BE49-F238E27FC236}">
                <a16:creationId xmlns:a16="http://schemas.microsoft.com/office/drawing/2014/main" id="{25446F8C-5245-C042-A156-89C8356DB09B}"/>
              </a:ext>
            </a:extLst>
          </p:cNvPr>
          <p:cNvSpPr>
            <a:spLocks noChangeArrowheads="1"/>
          </p:cNvSpPr>
          <p:nvPr userDrawn="1"/>
        </p:nvSpPr>
        <p:spPr bwMode="auto">
          <a:xfrm>
            <a:off x="1258888" y="6219825"/>
            <a:ext cx="6642100" cy="400050"/>
          </a:xfrm>
          <a:prstGeom prst="rect">
            <a:avLst/>
          </a:prstGeom>
          <a:noFill/>
          <a:ln>
            <a:noFill/>
          </a:ln>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defRPr>
            </a:lvl9pPr>
          </a:lstStyle>
          <a:p>
            <a:pPr algn="ctr" eaLnBrk="1" hangingPunct="1">
              <a:defRPr/>
            </a:pPr>
            <a:r>
              <a:rPr lang="en-US" altLang="en-US" sz="1000">
                <a:solidFill>
                  <a:schemeClr val="accent1"/>
                </a:solidFill>
                <a:ea typeface="Century Gothic" panose="020B0502020202020204" pitchFamily="34" charset="0"/>
                <a:cs typeface="Century Gothic" panose="020B0502020202020204" pitchFamily="34" charset="0"/>
              </a:rPr>
              <a:t>© 2017 Massachusetts Mutual Life Insurance Company (MassMutual), Springfield, MA 01111-0001. </a:t>
            </a:r>
          </a:p>
          <a:p>
            <a:pPr algn="ctr" eaLnBrk="1" hangingPunct="1">
              <a:defRPr/>
            </a:pPr>
            <a:r>
              <a:rPr lang="en-US" altLang="en-US" sz="1000">
                <a:solidFill>
                  <a:schemeClr val="accent1"/>
                </a:solidFill>
                <a:ea typeface="Century Gothic" panose="020B0502020202020204" pitchFamily="34" charset="0"/>
                <a:cs typeface="Century Gothic" panose="020B0502020202020204" pitchFamily="34" charset="0"/>
              </a:rPr>
              <a:t>All rights reserved. www.massmutual.com</a:t>
            </a:r>
          </a:p>
        </p:txBody>
      </p:sp>
    </p:spTree>
    <p:extLst>
      <p:ext uri="{BB962C8B-B14F-4D97-AF65-F5344CB8AC3E}">
        <p14:creationId xmlns:p14="http://schemas.microsoft.com/office/powerpoint/2010/main" val="4174929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Client Facing - Dark Photo">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C301D89-B949-5D41-91F7-1A2A0BD18234}"/>
              </a:ext>
            </a:extLst>
          </p:cNvPr>
          <p:cNvSpPr/>
          <p:nvPr userDrawn="1"/>
        </p:nvSpPr>
        <p:spPr>
          <a:xfrm>
            <a:off x="0" y="5118100"/>
            <a:ext cx="9144000" cy="15541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sp>
        <p:nvSpPr>
          <p:cNvPr id="6" name="Rectangle 5">
            <a:extLst>
              <a:ext uri="{FF2B5EF4-FFF2-40B4-BE49-F238E27FC236}">
                <a16:creationId xmlns:a16="http://schemas.microsoft.com/office/drawing/2014/main" id="{8FFF005B-FA4E-7148-A386-A83A8EF9B9DB}"/>
              </a:ext>
            </a:extLst>
          </p:cNvPr>
          <p:cNvSpPr/>
          <p:nvPr userDrawn="1"/>
        </p:nvSpPr>
        <p:spPr>
          <a:xfrm>
            <a:off x="0" y="6672263"/>
            <a:ext cx="9144000" cy="193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sp>
        <p:nvSpPr>
          <p:cNvPr id="17" name="Picture Placeholder 15"/>
          <p:cNvSpPr>
            <a:spLocks noGrp="1"/>
          </p:cNvSpPr>
          <p:nvPr>
            <p:ph type="pic" sz="quarter" idx="10"/>
          </p:nvPr>
        </p:nvSpPr>
        <p:spPr>
          <a:xfrm>
            <a:off x="0" y="0"/>
            <a:ext cx="9144000" cy="5117952"/>
          </a:xfrm>
          <a:prstGeom prst="rect">
            <a:avLst/>
          </a:prstGeom>
        </p:spPr>
        <p:txBody>
          <a:bodyPr rtlCol="0" anchor="ctr">
            <a:normAutofit/>
          </a:bodyPr>
          <a:lstStyle>
            <a:lvl1pPr marL="0" indent="0" algn="ctr">
              <a:buNone/>
              <a:defRPr sz="2400" b="1" i="0">
                <a:latin typeface="Century Gothic" charset="0"/>
                <a:ea typeface="Century Gothic" charset="0"/>
                <a:cs typeface="Century Gothic" charset="0"/>
              </a:defRPr>
            </a:lvl1pPr>
          </a:lstStyle>
          <a:p>
            <a:pPr lvl="0"/>
            <a:r>
              <a:rPr lang="en-US" noProof="0"/>
              <a:t>Click icon to add picture</a:t>
            </a:r>
            <a:endParaRPr lang="en-US" noProof="0" dirty="0"/>
          </a:p>
        </p:txBody>
      </p:sp>
      <p:sp>
        <p:nvSpPr>
          <p:cNvPr id="20" name="Title 1"/>
          <p:cNvSpPr>
            <a:spLocks noGrp="1"/>
          </p:cNvSpPr>
          <p:nvPr>
            <p:ph type="ctrTitle"/>
          </p:nvPr>
        </p:nvSpPr>
        <p:spPr>
          <a:xfrm>
            <a:off x="153296" y="5117951"/>
            <a:ext cx="6858000" cy="1554480"/>
          </a:xfrm>
          <a:prstGeom prst="rect">
            <a:avLst/>
          </a:prstGeom>
        </p:spPr>
        <p:txBody>
          <a:bodyPr>
            <a:normAutofit/>
          </a:bodyPr>
          <a:lstStyle>
            <a:lvl1pPr algn="l">
              <a:defRPr sz="2400" b="1" i="0">
                <a:solidFill>
                  <a:schemeClr val="bg1"/>
                </a:solidFill>
                <a:latin typeface="Century Gothic" charset="0"/>
                <a:ea typeface="Century Gothic" charset="0"/>
                <a:cs typeface="Century Gothic" charset="0"/>
              </a:defRPr>
            </a:lvl1pPr>
          </a:lstStyle>
          <a:p>
            <a:r>
              <a:rPr lang="en-US" dirty="0"/>
              <a:t>Click to edit Master title style</a:t>
            </a:r>
          </a:p>
        </p:txBody>
      </p:sp>
      <p:sp>
        <p:nvSpPr>
          <p:cNvPr id="21" name="Subtitle 2"/>
          <p:cNvSpPr>
            <a:spLocks noGrp="1"/>
          </p:cNvSpPr>
          <p:nvPr>
            <p:ph type="subTitle" idx="1"/>
          </p:nvPr>
        </p:nvSpPr>
        <p:spPr>
          <a:xfrm>
            <a:off x="153296" y="212795"/>
            <a:ext cx="6858000" cy="234467"/>
          </a:xfrm>
          <a:prstGeom prst="rect">
            <a:avLst/>
          </a:prstGeom>
        </p:spPr>
        <p:txBody>
          <a:bodyPr>
            <a:normAutofit/>
          </a:bodyPr>
          <a:lstStyle>
            <a:lvl1pPr marL="0" indent="0" algn="l">
              <a:buNone/>
              <a:defRPr sz="800" b="1" i="0" cap="all" spc="225" baseline="0">
                <a:solidFill>
                  <a:schemeClr val="bg1"/>
                </a:solidFill>
                <a:latin typeface="Century Gothic" charset="0"/>
                <a:ea typeface="Century Gothic" charset="0"/>
                <a:cs typeface="Century Gothic"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18450521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White masthead -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86800" cy="838200"/>
          </a:xfrm>
          <a:prstGeom prst="rect">
            <a:avLst/>
          </a:prstGeom>
        </p:spPr>
        <p:txBody>
          <a:bodyPr anchor="b">
            <a:normAutofit/>
          </a:bodyPr>
          <a:lstStyle>
            <a:lvl1pPr>
              <a:lnSpc>
                <a:spcPts val="3400"/>
              </a:lnSpc>
              <a:defRPr/>
            </a:lvl1pPr>
          </a:lstStyle>
          <a:p>
            <a:r>
              <a:rPr lang="en-US" dirty="0"/>
              <a:t>Click to edit Master title style</a:t>
            </a:r>
          </a:p>
        </p:txBody>
      </p:sp>
      <p:sp>
        <p:nvSpPr>
          <p:cNvPr id="3" name="Content Placeholder 2"/>
          <p:cNvSpPr>
            <a:spLocks noGrp="1"/>
          </p:cNvSpPr>
          <p:nvPr>
            <p:ph idx="1"/>
          </p:nvPr>
        </p:nvSpPr>
        <p:spPr>
          <a:xfrm>
            <a:off x="457200" y="1295400"/>
            <a:ext cx="8229600" cy="48307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5">
            <a:extLst>
              <a:ext uri="{FF2B5EF4-FFF2-40B4-BE49-F238E27FC236}">
                <a16:creationId xmlns:a16="http://schemas.microsoft.com/office/drawing/2014/main" id="{F67C5403-887F-3A46-BA08-462CAD8EF018}"/>
              </a:ext>
            </a:extLst>
          </p:cNvPr>
          <p:cNvSpPr>
            <a:spLocks noGrp="1" noChangeArrowheads="1"/>
          </p:cNvSpPr>
          <p:nvPr>
            <p:ph type="sldNum" sz="quarter" idx="10"/>
          </p:nvPr>
        </p:nvSpPr>
        <p:spPr/>
        <p:txBody>
          <a:bodyPr/>
          <a:lstStyle>
            <a:lvl1pPr>
              <a:defRPr/>
            </a:lvl1pPr>
          </a:lstStyle>
          <a:p>
            <a:fld id="{7A0FE1D7-DE1E-6643-BB13-8A003512C2D7}" type="slidenum">
              <a:rPr lang="en-US" altLang="en-US"/>
              <a:pPr/>
              <a:t>‹#›</a:t>
            </a:fld>
            <a:endParaRPr lang="en-US" altLang="en-US"/>
          </a:p>
        </p:txBody>
      </p:sp>
    </p:spTree>
    <p:extLst>
      <p:ext uri="{BB962C8B-B14F-4D97-AF65-F5344CB8AC3E}">
        <p14:creationId xmlns:p14="http://schemas.microsoft.com/office/powerpoint/2010/main" val="3687163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Internal - Light Photo">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D64FE15-824E-C54D-955A-8759E4993FC1}"/>
              </a:ext>
            </a:extLst>
          </p:cNvPr>
          <p:cNvSpPr/>
          <p:nvPr userDrawn="1"/>
        </p:nvSpPr>
        <p:spPr>
          <a:xfrm>
            <a:off x="0" y="5118100"/>
            <a:ext cx="9144000" cy="15541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sp>
        <p:nvSpPr>
          <p:cNvPr id="6" name="Rectangle 5">
            <a:extLst>
              <a:ext uri="{FF2B5EF4-FFF2-40B4-BE49-F238E27FC236}">
                <a16:creationId xmlns:a16="http://schemas.microsoft.com/office/drawing/2014/main" id="{48B5EE5E-8263-A54C-9169-5B8E9BB6CC8E}"/>
              </a:ext>
            </a:extLst>
          </p:cNvPr>
          <p:cNvSpPr/>
          <p:nvPr userDrawn="1"/>
        </p:nvSpPr>
        <p:spPr>
          <a:xfrm>
            <a:off x="0" y="6672263"/>
            <a:ext cx="9144000" cy="193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sp>
        <p:nvSpPr>
          <p:cNvPr id="7" name="Picture Placeholder 15"/>
          <p:cNvSpPr>
            <a:spLocks noGrp="1"/>
          </p:cNvSpPr>
          <p:nvPr>
            <p:ph type="pic" sz="quarter" idx="10"/>
          </p:nvPr>
        </p:nvSpPr>
        <p:spPr>
          <a:xfrm>
            <a:off x="0" y="0"/>
            <a:ext cx="9144000" cy="5117952"/>
          </a:xfrm>
          <a:prstGeom prst="rect">
            <a:avLst/>
          </a:prstGeom>
        </p:spPr>
        <p:txBody>
          <a:bodyPr rtlCol="0" anchor="ctr">
            <a:normAutofit/>
          </a:bodyPr>
          <a:lstStyle>
            <a:lvl1pPr marL="0" indent="0" algn="ctr">
              <a:buNone/>
              <a:defRPr sz="2400" b="1" i="0">
                <a:latin typeface="Century Gothic" charset="0"/>
                <a:ea typeface="Century Gothic" charset="0"/>
                <a:cs typeface="Century Gothic" charset="0"/>
              </a:defRPr>
            </a:lvl1pPr>
          </a:lstStyle>
          <a:p>
            <a:pPr lvl="0"/>
            <a:r>
              <a:rPr lang="en-US" noProof="0"/>
              <a:t>Click icon to add picture</a:t>
            </a:r>
            <a:endParaRPr lang="en-US" noProof="0" dirty="0"/>
          </a:p>
        </p:txBody>
      </p:sp>
      <p:sp>
        <p:nvSpPr>
          <p:cNvPr id="10" name="Title 1"/>
          <p:cNvSpPr>
            <a:spLocks noGrp="1"/>
          </p:cNvSpPr>
          <p:nvPr>
            <p:ph type="ctrTitle"/>
          </p:nvPr>
        </p:nvSpPr>
        <p:spPr>
          <a:xfrm>
            <a:off x="153296" y="5117951"/>
            <a:ext cx="6858000" cy="1554480"/>
          </a:xfrm>
          <a:prstGeom prst="rect">
            <a:avLst/>
          </a:prstGeom>
        </p:spPr>
        <p:txBody>
          <a:bodyPr>
            <a:normAutofit/>
          </a:bodyPr>
          <a:lstStyle>
            <a:lvl1pPr algn="l">
              <a:defRPr sz="2400" b="1" i="0">
                <a:solidFill>
                  <a:schemeClr val="accent1"/>
                </a:solidFill>
                <a:latin typeface="Century Gothic" charset="0"/>
                <a:ea typeface="Century Gothic" charset="0"/>
                <a:cs typeface="Century Gothic" charset="0"/>
              </a:defRPr>
            </a:lvl1pPr>
          </a:lstStyle>
          <a:p>
            <a:r>
              <a:rPr lang="en-US" dirty="0"/>
              <a:t>Click to edit Master title style</a:t>
            </a:r>
          </a:p>
        </p:txBody>
      </p:sp>
      <p:sp>
        <p:nvSpPr>
          <p:cNvPr id="11" name="Subtitle 2"/>
          <p:cNvSpPr>
            <a:spLocks noGrp="1"/>
          </p:cNvSpPr>
          <p:nvPr>
            <p:ph type="subTitle" idx="1"/>
          </p:nvPr>
        </p:nvSpPr>
        <p:spPr>
          <a:xfrm>
            <a:off x="153296" y="212795"/>
            <a:ext cx="6858000" cy="234467"/>
          </a:xfrm>
          <a:prstGeom prst="rect">
            <a:avLst/>
          </a:prstGeom>
        </p:spPr>
        <p:txBody>
          <a:bodyPr>
            <a:normAutofit/>
          </a:bodyPr>
          <a:lstStyle>
            <a:lvl1pPr marL="0" indent="0" algn="l">
              <a:buNone/>
              <a:defRPr sz="800" b="1" i="0" cap="all" spc="225" baseline="0">
                <a:solidFill>
                  <a:schemeClr val="accent1"/>
                </a:solidFill>
                <a:latin typeface="Century Gothic" charset="0"/>
                <a:ea typeface="Century Gothic" charset="0"/>
                <a:cs typeface="Century Gothic"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4045699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Internal - Dark Photo">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2FFDAB5-B5EE-9D49-B6EF-8EF799273D24}"/>
              </a:ext>
            </a:extLst>
          </p:cNvPr>
          <p:cNvSpPr/>
          <p:nvPr userDrawn="1"/>
        </p:nvSpPr>
        <p:spPr>
          <a:xfrm>
            <a:off x="0" y="5118100"/>
            <a:ext cx="9144000" cy="15541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sp>
        <p:nvSpPr>
          <p:cNvPr id="6" name="Rectangle 5">
            <a:extLst>
              <a:ext uri="{FF2B5EF4-FFF2-40B4-BE49-F238E27FC236}">
                <a16:creationId xmlns:a16="http://schemas.microsoft.com/office/drawing/2014/main" id="{A61D2056-5B66-B540-B3A2-EEC375DCF204}"/>
              </a:ext>
            </a:extLst>
          </p:cNvPr>
          <p:cNvSpPr/>
          <p:nvPr userDrawn="1"/>
        </p:nvSpPr>
        <p:spPr>
          <a:xfrm>
            <a:off x="0" y="6672263"/>
            <a:ext cx="9144000" cy="193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sp>
        <p:nvSpPr>
          <p:cNvPr id="8" name="Picture Placeholder 15"/>
          <p:cNvSpPr>
            <a:spLocks noGrp="1"/>
          </p:cNvSpPr>
          <p:nvPr>
            <p:ph type="pic" sz="quarter" idx="10"/>
          </p:nvPr>
        </p:nvSpPr>
        <p:spPr>
          <a:xfrm>
            <a:off x="0" y="0"/>
            <a:ext cx="9144000" cy="5117952"/>
          </a:xfrm>
          <a:prstGeom prst="rect">
            <a:avLst/>
          </a:prstGeom>
        </p:spPr>
        <p:txBody>
          <a:bodyPr rtlCol="0" anchor="ctr">
            <a:normAutofit/>
          </a:bodyPr>
          <a:lstStyle>
            <a:lvl1pPr marL="0" indent="0" algn="ctr">
              <a:buNone/>
              <a:defRPr sz="2400" b="1" i="0">
                <a:latin typeface="Century Gothic" charset="0"/>
                <a:ea typeface="Century Gothic" charset="0"/>
                <a:cs typeface="Century Gothic" charset="0"/>
              </a:defRPr>
            </a:lvl1pPr>
          </a:lstStyle>
          <a:p>
            <a:pPr lvl="0"/>
            <a:r>
              <a:rPr lang="en-US" noProof="0"/>
              <a:t>Click icon to add picture</a:t>
            </a:r>
            <a:endParaRPr lang="en-US" noProof="0" dirty="0"/>
          </a:p>
        </p:txBody>
      </p:sp>
      <p:sp>
        <p:nvSpPr>
          <p:cNvPr id="11" name="Title 1"/>
          <p:cNvSpPr>
            <a:spLocks noGrp="1"/>
          </p:cNvSpPr>
          <p:nvPr>
            <p:ph type="ctrTitle"/>
          </p:nvPr>
        </p:nvSpPr>
        <p:spPr>
          <a:xfrm>
            <a:off x="153296" y="5117951"/>
            <a:ext cx="6858000" cy="1554480"/>
          </a:xfrm>
          <a:prstGeom prst="rect">
            <a:avLst/>
          </a:prstGeom>
        </p:spPr>
        <p:txBody>
          <a:bodyPr>
            <a:normAutofit/>
          </a:bodyPr>
          <a:lstStyle>
            <a:lvl1pPr algn="l">
              <a:defRPr sz="2400" b="1" i="0">
                <a:solidFill>
                  <a:schemeClr val="accent1"/>
                </a:solidFill>
                <a:latin typeface="Century Gothic" charset="0"/>
                <a:ea typeface="Century Gothic" charset="0"/>
                <a:cs typeface="Century Gothic" charset="0"/>
              </a:defRPr>
            </a:lvl1pPr>
          </a:lstStyle>
          <a:p>
            <a:r>
              <a:rPr lang="en-US" dirty="0"/>
              <a:t>Click to edit Master title style</a:t>
            </a:r>
          </a:p>
        </p:txBody>
      </p:sp>
      <p:sp>
        <p:nvSpPr>
          <p:cNvPr id="12" name="Subtitle 2"/>
          <p:cNvSpPr>
            <a:spLocks noGrp="1"/>
          </p:cNvSpPr>
          <p:nvPr>
            <p:ph type="subTitle" idx="1"/>
          </p:nvPr>
        </p:nvSpPr>
        <p:spPr>
          <a:xfrm>
            <a:off x="153296" y="212795"/>
            <a:ext cx="6858000" cy="234467"/>
          </a:xfrm>
          <a:prstGeom prst="rect">
            <a:avLst/>
          </a:prstGeom>
        </p:spPr>
        <p:txBody>
          <a:bodyPr>
            <a:normAutofit/>
          </a:bodyPr>
          <a:lstStyle>
            <a:lvl1pPr marL="0" indent="0" algn="l">
              <a:buNone/>
              <a:defRPr sz="800" b="1" i="0" cap="all" spc="225" baseline="0">
                <a:solidFill>
                  <a:schemeClr val="bg1"/>
                </a:solidFill>
                <a:latin typeface="Century Gothic" charset="0"/>
                <a:ea typeface="Century Gothic" charset="0"/>
                <a:cs typeface="Century Gothic"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2996726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ransition - Pattern Hero Blue">
    <p:bg>
      <p:bgPr>
        <a:solidFill>
          <a:schemeClr val="accent1"/>
        </a:solidFill>
        <a:effectLst/>
      </p:bgPr>
    </p:bg>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C687D941-70B2-744A-9EF6-BFD6BB42027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64150" y="-90488"/>
            <a:ext cx="3967163" cy="7023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153297" y="1001487"/>
            <a:ext cx="4534877" cy="1828800"/>
          </a:xfrm>
        </p:spPr>
        <p:txBody>
          <a:bodyPr>
            <a:normAutofit/>
          </a:bodyPr>
          <a:lstStyle>
            <a:lvl1pPr>
              <a:defRPr sz="2400" b="1" i="0">
                <a:solidFill>
                  <a:schemeClr val="bg1"/>
                </a:solidFill>
                <a:latin typeface="Century Gothic" charset="0"/>
                <a:ea typeface="Century Gothic" charset="0"/>
                <a:cs typeface="Century Gothic" charset="0"/>
              </a:defRPr>
            </a:lvl1pPr>
          </a:lstStyle>
          <a:p>
            <a:r>
              <a:rPr lang="en-US" dirty="0"/>
              <a:t>Click to edit Master title style</a:t>
            </a:r>
          </a:p>
        </p:txBody>
      </p:sp>
      <p:sp>
        <p:nvSpPr>
          <p:cNvPr id="11" name="Text Placeholder 2"/>
          <p:cNvSpPr>
            <a:spLocks noGrp="1"/>
          </p:cNvSpPr>
          <p:nvPr>
            <p:ph type="body" idx="1"/>
          </p:nvPr>
        </p:nvSpPr>
        <p:spPr>
          <a:xfrm>
            <a:off x="153297" y="3393345"/>
            <a:ext cx="4534877" cy="1500187"/>
          </a:xfrm>
        </p:spPr>
        <p:txBody>
          <a:bodyPr>
            <a:normAutofit/>
          </a:bodyPr>
          <a:lstStyle>
            <a:lvl1pPr marL="0" indent="0">
              <a:buNone/>
              <a:defRPr sz="1200" b="1" i="0" spc="0">
                <a:solidFill>
                  <a:schemeClr val="bg1"/>
                </a:solidFill>
                <a:latin typeface="Century Gothic" charset="0"/>
                <a:ea typeface="Century Gothic" charset="0"/>
                <a:cs typeface="Century Gothic"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12" name="Subtitle 2"/>
          <p:cNvSpPr>
            <a:spLocks noGrp="1"/>
          </p:cNvSpPr>
          <p:nvPr>
            <p:ph type="subTitle" idx="10"/>
          </p:nvPr>
        </p:nvSpPr>
        <p:spPr>
          <a:xfrm>
            <a:off x="153296" y="212795"/>
            <a:ext cx="6858000" cy="234467"/>
          </a:xfrm>
        </p:spPr>
        <p:txBody>
          <a:bodyPr>
            <a:normAutofit/>
          </a:bodyPr>
          <a:lstStyle>
            <a:lvl1pPr marL="0" indent="0" algn="l">
              <a:buNone/>
              <a:defRPr sz="800" b="1" i="0" cap="all" spc="225" baseline="0">
                <a:solidFill>
                  <a:schemeClr val="bg1"/>
                </a:solidFill>
                <a:latin typeface="Century Gothic" charset="0"/>
                <a:ea typeface="Century Gothic" charset="0"/>
                <a:cs typeface="Century Gothic"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19225045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ansition - Pattern Secondary Blue">
    <p:bg>
      <p:bgPr>
        <a:solidFill>
          <a:srgbClr val="00ACE4"/>
        </a:solidFill>
        <a:effectLst/>
      </p:bgPr>
    </p:bg>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98E6AFEB-F50F-FD47-BAD8-C948E1020F4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64150" y="-90488"/>
            <a:ext cx="3967163" cy="7023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153297" y="1001487"/>
            <a:ext cx="4534877" cy="1828800"/>
          </a:xfrm>
        </p:spPr>
        <p:txBody>
          <a:bodyPr>
            <a:normAutofit/>
          </a:bodyPr>
          <a:lstStyle>
            <a:lvl1pPr>
              <a:defRPr sz="2400" b="1" i="0">
                <a:solidFill>
                  <a:schemeClr val="bg1"/>
                </a:solidFill>
                <a:latin typeface="Century Gothic" charset="0"/>
                <a:ea typeface="Century Gothic" charset="0"/>
                <a:cs typeface="Century Gothic" charset="0"/>
              </a:defRPr>
            </a:lvl1pPr>
          </a:lstStyle>
          <a:p>
            <a:r>
              <a:rPr lang="en-US" dirty="0"/>
              <a:t>Click to edit Master title style</a:t>
            </a:r>
          </a:p>
        </p:txBody>
      </p:sp>
      <p:sp>
        <p:nvSpPr>
          <p:cNvPr id="7" name="Text Placeholder 2"/>
          <p:cNvSpPr>
            <a:spLocks noGrp="1"/>
          </p:cNvSpPr>
          <p:nvPr>
            <p:ph type="body" idx="1"/>
          </p:nvPr>
        </p:nvSpPr>
        <p:spPr>
          <a:xfrm>
            <a:off x="153297" y="3393345"/>
            <a:ext cx="4534877" cy="1500187"/>
          </a:xfrm>
        </p:spPr>
        <p:txBody>
          <a:bodyPr>
            <a:normAutofit/>
          </a:bodyPr>
          <a:lstStyle>
            <a:lvl1pPr marL="0" indent="0">
              <a:buNone/>
              <a:defRPr sz="1200" b="1" i="0" spc="0">
                <a:solidFill>
                  <a:schemeClr val="bg1"/>
                </a:solidFill>
                <a:latin typeface="Century Gothic" charset="0"/>
                <a:ea typeface="Century Gothic" charset="0"/>
                <a:cs typeface="Century Gothic"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8" name="Subtitle 2"/>
          <p:cNvSpPr>
            <a:spLocks noGrp="1"/>
          </p:cNvSpPr>
          <p:nvPr>
            <p:ph type="subTitle" idx="10"/>
          </p:nvPr>
        </p:nvSpPr>
        <p:spPr>
          <a:xfrm>
            <a:off x="153296" y="212795"/>
            <a:ext cx="6858000" cy="234467"/>
          </a:xfrm>
        </p:spPr>
        <p:txBody>
          <a:bodyPr>
            <a:normAutofit/>
          </a:bodyPr>
          <a:lstStyle>
            <a:lvl1pPr marL="0" indent="0" algn="l">
              <a:buNone/>
              <a:defRPr sz="800" b="1" i="0" cap="all" spc="225" baseline="0">
                <a:solidFill>
                  <a:schemeClr val="bg1"/>
                </a:solidFill>
                <a:latin typeface="Century Gothic" charset="0"/>
                <a:ea typeface="Century Gothic" charset="0"/>
                <a:cs typeface="Century Gothic"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1099265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ansition - Pattern White">
    <p:spTree>
      <p:nvGrpSpPr>
        <p:cNvPr id="1" name=""/>
        <p:cNvGrpSpPr/>
        <p:nvPr/>
      </p:nvGrpSpPr>
      <p:grpSpPr>
        <a:xfrm>
          <a:off x="0" y="0"/>
          <a:ext cx="0" cy="0"/>
          <a:chOff x="0" y="0"/>
          <a:chExt cx="0" cy="0"/>
        </a:xfrm>
      </p:grpSpPr>
      <p:pic>
        <p:nvPicPr>
          <p:cNvPr id="8" name="Picture 6">
            <a:extLst>
              <a:ext uri="{FF2B5EF4-FFF2-40B4-BE49-F238E27FC236}">
                <a16:creationId xmlns:a16="http://schemas.microsoft.com/office/drawing/2014/main" id="{0684A848-BC2E-CE49-AB1C-B680CC64405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64150" y="-90488"/>
            <a:ext cx="3967163" cy="7023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153297" y="1001487"/>
            <a:ext cx="4534877" cy="1828800"/>
          </a:xfrm>
        </p:spPr>
        <p:txBody>
          <a:bodyPr>
            <a:normAutofit/>
          </a:bodyPr>
          <a:lstStyle>
            <a:lvl1pPr>
              <a:defRPr sz="2400" b="1" i="0">
                <a:solidFill>
                  <a:schemeClr val="accent1"/>
                </a:solidFill>
                <a:latin typeface="Century Gothic" charset="0"/>
                <a:ea typeface="Century Gothic" charset="0"/>
                <a:cs typeface="Century Gothic" charset="0"/>
              </a:defRPr>
            </a:lvl1pPr>
          </a:lstStyle>
          <a:p>
            <a:r>
              <a:rPr lang="en-US" dirty="0"/>
              <a:t>Click to edit Master title style</a:t>
            </a:r>
          </a:p>
        </p:txBody>
      </p:sp>
      <p:sp>
        <p:nvSpPr>
          <p:cNvPr id="6" name="Text Placeholder 2"/>
          <p:cNvSpPr>
            <a:spLocks noGrp="1"/>
          </p:cNvSpPr>
          <p:nvPr>
            <p:ph type="body" idx="1"/>
          </p:nvPr>
        </p:nvSpPr>
        <p:spPr>
          <a:xfrm>
            <a:off x="153297" y="3393345"/>
            <a:ext cx="4534877" cy="1500187"/>
          </a:xfrm>
        </p:spPr>
        <p:txBody>
          <a:bodyPr>
            <a:normAutofit/>
          </a:bodyPr>
          <a:lstStyle>
            <a:lvl1pPr marL="0" indent="0">
              <a:buNone/>
              <a:defRPr sz="1200" b="1" i="0" spc="0">
                <a:solidFill>
                  <a:schemeClr val="tx1"/>
                </a:solidFill>
                <a:latin typeface="Century Gothic" charset="0"/>
                <a:ea typeface="Century Gothic" charset="0"/>
                <a:cs typeface="Century Gothic"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7" name="Subtitle 2"/>
          <p:cNvSpPr>
            <a:spLocks noGrp="1"/>
          </p:cNvSpPr>
          <p:nvPr>
            <p:ph type="subTitle" idx="10"/>
          </p:nvPr>
        </p:nvSpPr>
        <p:spPr>
          <a:xfrm>
            <a:off x="153296" y="212795"/>
            <a:ext cx="6858000" cy="234467"/>
          </a:xfrm>
        </p:spPr>
        <p:txBody>
          <a:bodyPr>
            <a:normAutofit/>
          </a:bodyPr>
          <a:lstStyle>
            <a:lvl1pPr marL="0" indent="0" algn="l">
              <a:buNone/>
              <a:defRPr sz="800" b="1" i="0" cap="all" spc="225" baseline="0">
                <a:solidFill>
                  <a:schemeClr val="tx1"/>
                </a:solidFill>
                <a:latin typeface="Century Gothic" charset="0"/>
                <a:ea typeface="Century Gothic" charset="0"/>
                <a:cs typeface="Century Gothic"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159813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Transition">
    <p:spTree>
      <p:nvGrpSpPr>
        <p:cNvPr id="1" name=""/>
        <p:cNvGrpSpPr/>
        <p:nvPr/>
      </p:nvGrpSpPr>
      <p:grpSpPr>
        <a:xfrm>
          <a:off x="0" y="0"/>
          <a:ext cx="0" cy="0"/>
          <a:chOff x="0" y="0"/>
          <a:chExt cx="0" cy="0"/>
        </a:xfrm>
      </p:grpSpPr>
      <p:sp>
        <p:nvSpPr>
          <p:cNvPr id="8" name="Title 1"/>
          <p:cNvSpPr>
            <a:spLocks noGrp="1"/>
          </p:cNvSpPr>
          <p:nvPr>
            <p:ph type="title"/>
          </p:nvPr>
        </p:nvSpPr>
        <p:spPr>
          <a:xfrm>
            <a:off x="636145" y="5619602"/>
            <a:ext cx="7886700" cy="1238398"/>
          </a:xfrm>
        </p:spPr>
        <p:txBody>
          <a:bodyPr>
            <a:normAutofit/>
          </a:bodyPr>
          <a:lstStyle>
            <a:lvl1pPr algn="ctr">
              <a:defRPr sz="2400" b="1" i="0">
                <a:solidFill>
                  <a:schemeClr val="accent1"/>
                </a:solidFill>
                <a:latin typeface="Century Gothic" charset="0"/>
                <a:ea typeface="Century Gothic" charset="0"/>
                <a:cs typeface="Century Gothic" charset="0"/>
              </a:defRPr>
            </a:lvl1pPr>
          </a:lstStyle>
          <a:p>
            <a:r>
              <a:rPr lang="en-US" dirty="0"/>
              <a:t>Click to edit Master title style</a:t>
            </a:r>
          </a:p>
        </p:txBody>
      </p:sp>
      <p:sp>
        <p:nvSpPr>
          <p:cNvPr id="9" name="Subtitle 2"/>
          <p:cNvSpPr>
            <a:spLocks noGrp="1"/>
          </p:cNvSpPr>
          <p:nvPr>
            <p:ph type="subTitle" idx="1"/>
          </p:nvPr>
        </p:nvSpPr>
        <p:spPr>
          <a:xfrm>
            <a:off x="4137962" y="5251137"/>
            <a:ext cx="889847" cy="752114"/>
          </a:xfrm>
        </p:spPr>
        <p:txBody>
          <a:bodyPr anchor="ctr">
            <a:normAutofit/>
          </a:bodyPr>
          <a:lstStyle>
            <a:lvl1pPr marL="0" indent="0" algn="ctr">
              <a:lnSpc>
                <a:spcPct val="70000"/>
              </a:lnSpc>
              <a:buNone/>
              <a:defRPr sz="800" b="1" i="0" cap="all" spc="225" baseline="0">
                <a:solidFill>
                  <a:schemeClr val="accent1"/>
                </a:solidFill>
                <a:latin typeface="Century Gothic" charset="0"/>
                <a:ea typeface="Century Gothic" charset="0"/>
                <a:cs typeface="Century Gothic"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0" name="Picture Placeholder 13"/>
          <p:cNvSpPr>
            <a:spLocks noGrp="1"/>
          </p:cNvSpPr>
          <p:nvPr>
            <p:ph type="pic" sz="quarter" idx="10"/>
          </p:nvPr>
        </p:nvSpPr>
        <p:spPr>
          <a:xfrm>
            <a:off x="-21772" y="0"/>
            <a:ext cx="9206267" cy="5608716"/>
          </a:xfrm>
          <a:custGeom>
            <a:avLst/>
            <a:gdLst>
              <a:gd name="connsiteX0" fmla="*/ 0 w 12192000"/>
              <a:gd name="connsiteY0" fmla="*/ 0 h 5619602"/>
              <a:gd name="connsiteX1" fmla="*/ 12192000 w 12192000"/>
              <a:gd name="connsiteY1" fmla="*/ 0 h 5619602"/>
              <a:gd name="connsiteX2" fmla="*/ 12192000 w 12192000"/>
              <a:gd name="connsiteY2" fmla="*/ 5619602 h 5619602"/>
              <a:gd name="connsiteX3" fmla="*/ 6731634 w 12192000"/>
              <a:gd name="connsiteY3" fmla="*/ 5619602 h 5619602"/>
              <a:gd name="connsiteX4" fmla="*/ 6719470 w 12192000"/>
              <a:gd name="connsiteY4" fmla="*/ 5498938 h 5619602"/>
              <a:gd name="connsiteX5" fmla="*/ 6096000 w 12192000"/>
              <a:gd name="connsiteY5" fmla="*/ 4990795 h 5619602"/>
              <a:gd name="connsiteX6" fmla="*/ 5472531 w 12192000"/>
              <a:gd name="connsiteY6" fmla="*/ 5498938 h 5619602"/>
              <a:gd name="connsiteX7" fmla="*/ 5460367 w 12192000"/>
              <a:gd name="connsiteY7" fmla="*/ 5619602 h 5619602"/>
              <a:gd name="connsiteX8" fmla="*/ 0 w 12192000"/>
              <a:gd name="connsiteY8" fmla="*/ 5619602 h 5619602"/>
              <a:gd name="connsiteX0" fmla="*/ 1513492 w 12192000"/>
              <a:gd name="connsiteY0" fmla="*/ 10886 h 5619602"/>
              <a:gd name="connsiteX1" fmla="*/ 12192000 w 12192000"/>
              <a:gd name="connsiteY1" fmla="*/ 0 h 5619602"/>
              <a:gd name="connsiteX2" fmla="*/ 12192000 w 12192000"/>
              <a:gd name="connsiteY2" fmla="*/ 5619602 h 5619602"/>
              <a:gd name="connsiteX3" fmla="*/ 6731634 w 12192000"/>
              <a:gd name="connsiteY3" fmla="*/ 5619602 h 5619602"/>
              <a:gd name="connsiteX4" fmla="*/ 6719470 w 12192000"/>
              <a:gd name="connsiteY4" fmla="*/ 5498938 h 5619602"/>
              <a:gd name="connsiteX5" fmla="*/ 6096000 w 12192000"/>
              <a:gd name="connsiteY5" fmla="*/ 4990795 h 5619602"/>
              <a:gd name="connsiteX6" fmla="*/ 5472531 w 12192000"/>
              <a:gd name="connsiteY6" fmla="*/ 5498938 h 5619602"/>
              <a:gd name="connsiteX7" fmla="*/ 5460367 w 12192000"/>
              <a:gd name="connsiteY7" fmla="*/ 5619602 h 5619602"/>
              <a:gd name="connsiteX8" fmla="*/ 0 w 12192000"/>
              <a:gd name="connsiteY8" fmla="*/ 5619602 h 5619602"/>
              <a:gd name="connsiteX9" fmla="*/ 1513492 w 12192000"/>
              <a:gd name="connsiteY9" fmla="*/ 10886 h 5619602"/>
              <a:gd name="connsiteX0" fmla="*/ 10888 w 10689396"/>
              <a:gd name="connsiteY0" fmla="*/ 10886 h 5619602"/>
              <a:gd name="connsiteX1" fmla="*/ 10689396 w 10689396"/>
              <a:gd name="connsiteY1" fmla="*/ 0 h 5619602"/>
              <a:gd name="connsiteX2" fmla="*/ 10689396 w 10689396"/>
              <a:gd name="connsiteY2" fmla="*/ 5619602 h 5619602"/>
              <a:gd name="connsiteX3" fmla="*/ 5229030 w 10689396"/>
              <a:gd name="connsiteY3" fmla="*/ 5619602 h 5619602"/>
              <a:gd name="connsiteX4" fmla="*/ 5216866 w 10689396"/>
              <a:gd name="connsiteY4" fmla="*/ 5498938 h 5619602"/>
              <a:gd name="connsiteX5" fmla="*/ 4593396 w 10689396"/>
              <a:gd name="connsiteY5" fmla="*/ 4990795 h 5619602"/>
              <a:gd name="connsiteX6" fmla="*/ 3969927 w 10689396"/>
              <a:gd name="connsiteY6" fmla="*/ 5498938 h 5619602"/>
              <a:gd name="connsiteX7" fmla="*/ 3957763 w 10689396"/>
              <a:gd name="connsiteY7" fmla="*/ 5619602 h 5619602"/>
              <a:gd name="connsiteX8" fmla="*/ 0 w 10689396"/>
              <a:gd name="connsiteY8" fmla="*/ 5619602 h 5619602"/>
              <a:gd name="connsiteX9" fmla="*/ 10888 w 10689396"/>
              <a:gd name="connsiteY9" fmla="*/ 10886 h 5619602"/>
              <a:gd name="connsiteX0" fmla="*/ 10888 w 10689396"/>
              <a:gd name="connsiteY0" fmla="*/ 0 h 5608716"/>
              <a:gd name="connsiteX1" fmla="*/ 9208569 w 10689396"/>
              <a:gd name="connsiteY1" fmla="*/ 0 h 5608716"/>
              <a:gd name="connsiteX2" fmla="*/ 10689396 w 10689396"/>
              <a:gd name="connsiteY2" fmla="*/ 5608716 h 5608716"/>
              <a:gd name="connsiteX3" fmla="*/ 5229030 w 10689396"/>
              <a:gd name="connsiteY3" fmla="*/ 5608716 h 5608716"/>
              <a:gd name="connsiteX4" fmla="*/ 5216866 w 10689396"/>
              <a:gd name="connsiteY4" fmla="*/ 5488052 h 5608716"/>
              <a:gd name="connsiteX5" fmla="*/ 4593396 w 10689396"/>
              <a:gd name="connsiteY5" fmla="*/ 4979909 h 5608716"/>
              <a:gd name="connsiteX6" fmla="*/ 3969927 w 10689396"/>
              <a:gd name="connsiteY6" fmla="*/ 5488052 h 5608716"/>
              <a:gd name="connsiteX7" fmla="*/ 3957763 w 10689396"/>
              <a:gd name="connsiteY7" fmla="*/ 5608716 h 5608716"/>
              <a:gd name="connsiteX8" fmla="*/ 0 w 10689396"/>
              <a:gd name="connsiteY8" fmla="*/ 5608716 h 5608716"/>
              <a:gd name="connsiteX9" fmla="*/ 10888 w 10689396"/>
              <a:gd name="connsiteY9" fmla="*/ 0 h 5608716"/>
              <a:gd name="connsiteX0" fmla="*/ 10888 w 9208569"/>
              <a:gd name="connsiteY0" fmla="*/ 0 h 5608716"/>
              <a:gd name="connsiteX1" fmla="*/ 9208569 w 9208569"/>
              <a:gd name="connsiteY1" fmla="*/ 0 h 5608716"/>
              <a:gd name="connsiteX2" fmla="*/ 9165015 w 9208569"/>
              <a:gd name="connsiteY2" fmla="*/ 5608716 h 5608716"/>
              <a:gd name="connsiteX3" fmla="*/ 5229030 w 9208569"/>
              <a:gd name="connsiteY3" fmla="*/ 5608716 h 5608716"/>
              <a:gd name="connsiteX4" fmla="*/ 5216866 w 9208569"/>
              <a:gd name="connsiteY4" fmla="*/ 5488052 h 5608716"/>
              <a:gd name="connsiteX5" fmla="*/ 4593396 w 9208569"/>
              <a:gd name="connsiteY5" fmla="*/ 4979909 h 5608716"/>
              <a:gd name="connsiteX6" fmla="*/ 3969927 w 9208569"/>
              <a:gd name="connsiteY6" fmla="*/ 5488052 h 5608716"/>
              <a:gd name="connsiteX7" fmla="*/ 3957763 w 9208569"/>
              <a:gd name="connsiteY7" fmla="*/ 5608716 h 5608716"/>
              <a:gd name="connsiteX8" fmla="*/ 0 w 9208569"/>
              <a:gd name="connsiteY8" fmla="*/ 5608716 h 5608716"/>
              <a:gd name="connsiteX9" fmla="*/ 10888 w 9208569"/>
              <a:gd name="connsiteY9" fmla="*/ 0 h 5608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08569" h="5608716">
                <a:moveTo>
                  <a:pt x="10888" y="0"/>
                </a:moveTo>
                <a:lnTo>
                  <a:pt x="9208569" y="0"/>
                </a:lnTo>
                <a:lnTo>
                  <a:pt x="9165015" y="5608716"/>
                </a:lnTo>
                <a:lnTo>
                  <a:pt x="5229030" y="5608716"/>
                </a:lnTo>
                <a:lnTo>
                  <a:pt x="5216866" y="5488052"/>
                </a:lnTo>
                <a:cubicBezTo>
                  <a:pt x="5157524" y="5198056"/>
                  <a:pt x="4900935" y="4979909"/>
                  <a:pt x="4593396" y="4979909"/>
                </a:cubicBezTo>
                <a:cubicBezTo>
                  <a:pt x="4285858" y="4979909"/>
                  <a:pt x="4029269" y="5198056"/>
                  <a:pt x="3969927" y="5488052"/>
                </a:cubicBezTo>
                <a:lnTo>
                  <a:pt x="3957763" y="5608716"/>
                </a:lnTo>
                <a:lnTo>
                  <a:pt x="0" y="5608716"/>
                </a:lnTo>
                <a:cubicBezTo>
                  <a:pt x="0" y="3735515"/>
                  <a:pt x="10888" y="1873201"/>
                  <a:pt x="10888" y="0"/>
                </a:cubicBezTo>
                <a:close/>
              </a:path>
            </a:pathLst>
          </a:custGeom>
        </p:spPr>
        <p:txBody>
          <a:bodyPr rtlCol="0" anchor="ctr">
            <a:noAutofit/>
          </a:bodyPr>
          <a:lstStyle>
            <a:lvl1pPr marL="0" indent="0" algn="ctr">
              <a:buNone/>
              <a:defRPr sz="2400" b="1" i="0">
                <a:latin typeface="Century Gothic" charset="0"/>
                <a:ea typeface="Century Gothic" charset="0"/>
                <a:cs typeface="Century Gothic" charset="0"/>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911695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Transition with Summary Copy">
    <p:spTree>
      <p:nvGrpSpPr>
        <p:cNvPr id="1" name=""/>
        <p:cNvGrpSpPr/>
        <p:nvPr/>
      </p:nvGrpSpPr>
      <p:grpSpPr>
        <a:xfrm>
          <a:off x="0" y="0"/>
          <a:ext cx="0" cy="0"/>
          <a:chOff x="0" y="0"/>
          <a:chExt cx="0" cy="0"/>
        </a:xfrm>
      </p:grpSpPr>
      <p:sp>
        <p:nvSpPr>
          <p:cNvPr id="8" name="Picture Placeholder 13"/>
          <p:cNvSpPr>
            <a:spLocks noGrp="1"/>
          </p:cNvSpPr>
          <p:nvPr>
            <p:ph type="pic" sz="quarter" idx="15"/>
          </p:nvPr>
        </p:nvSpPr>
        <p:spPr>
          <a:xfrm>
            <a:off x="-13065" y="-17417"/>
            <a:ext cx="9162725" cy="5147162"/>
          </a:xfrm>
          <a:custGeom>
            <a:avLst/>
            <a:gdLst>
              <a:gd name="connsiteX0" fmla="*/ 0 w 12192000"/>
              <a:gd name="connsiteY0" fmla="*/ 0 h 5619602"/>
              <a:gd name="connsiteX1" fmla="*/ 12192000 w 12192000"/>
              <a:gd name="connsiteY1" fmla="*/ 0 h 5619602"/>
              <a:gd name="connsiteX2" fmla="*/ 12192000 w 12192000"/>
              <a:gd name="connsiteY2" fmla="*/ 5619602 h 5619602"/>
              <a:gd name="connsiteX3" fmla="*/ 6731634 w 12192000"/>
              <a:gd name="connsiteY3" fmla="*/ 5619602 h 5619602"/>
              <a:gd name="connsiteX4" fmla="*/ 6719470 w 12192000"/>
              <a:gd name="connsiteY4" fmla="*/ 5498938 h 5619602"/>
              <a:gd name="connsiteX5" fmla="*/ 6096000 w 12192000"/>
              <a:gd name="connsiteY5" fmla="*/ 4990795 h 5619602"/>
              <a:gd name="connsiteX6" fmla="*/ 5472531 w 12192000"/>
              <a:gd name="connsiteY6" fmla="*/ 5498938 h 5619602"/>
              <a:gd name="connsiteX7" fmla="*/ 5460367 w 12192000"/>
              <a:gd name="connsiteY7" fmla="*/ 5619602 h 5619602"/>
              <a:gd name="connsiteX8" fmla="*/ 0 w 12192000"/>
              <a:gd name="connsiteY8" fmla="*/ 5619602 h 5619602"/>
              <a:gd name="connsiteX0" fmla="*/ 1513492 w 12192000"/>
              <a:gd name="connsiteY0" fmla="*/ 10886 h 5619602"/>
              <a:gd name="connsiteX1" fmla="*/ 12192000 w 12192000"/>
              <a:gd name="connsiteY1" fmla="*/ 0 h 5619602"/>
              <a:gd name="connsiteX2" fmla="*/ 12192000 w 12192000"/>
              <a:gd name="connsiteY2" fmla="*/ 5619602 h 5619602"/>
              <a:gd name="connsiteX3" fmla="*/ 6731634 w 12192000"/>
              <a:gd name="connsiteY3" fmla="*/ 5619602 h 5619602"/>
              <a:gd name="connsiteX4" fmla="*/ 6719470 w 12192000"/>
              <a:gd name="connsiteY4" fmla="*/ 5498938 h 5619602"/>
              <a:gd name="connsiteX5" fmla="*/ 6096000 w 12192000"/>
              <a:gd name="connsiteY5" fmla="*/ 4990795 h 5619602"/>
              <a:gd name="connsiteX6" fmla="*/ 5472531 w 12192000"/>
              <a:gd name="connsiteY6" fmla="*/ 5498938 h 5619602"/>
              <a:gd name="connsiteX7" fmla="*/ 5460367 w 12192000"/>
              <a:gd name="connsiteY7" fmla="*/ 5619602 h 5619602"/>
              <a:gd name="connsiteX8" fmla="*/ 0 w 12192000"/>
              <a:gd name="connsiteY8" fmla="*/ 5619602 h 5619602"/>
              <a:gd name="connsiteX9" fmla="*/ 1513492 w 12192000"/>
              <a:gd name="connsiteY9" fmla="*/ 10886 h 5619602"/>
              <a:gd name="connsiteX0" fmla="*/ 10888 w 10689396"/>
              <a:gd name="connsiteY0" fmla="*/ 10886 h 5619602"/>
              <a:gd name="connsiteX1" fmla="*/ 10689396 w 10689396"/>
              <a:gd name="connsiteY1" fmla="*/ 0 h 5619602"/>
              <a:gd name="connsiteX2" fmla="*/ 10689396 w 10689396"/>
              <a:gd name="connsiteY2" fmla="*/ 5619602 h 5619602"/>
              <a:gd name="connsiteX3" fmla="*/ 5229030 w 10689396"/>
              <a:gd name="connsiteY3" fmla="*/ 5619602 h 5619602"/>
              <a:gd name="connsiteX4" fmla="*/ 5216866 w 10689396"/>
              <a:gd name="connsiteY4" fmla="*/ 5498938 h 5619602"/>
              <a:gd name="connsiteX5" fmla="*/ 4593396 w 10689396"/>
              <a:gd name="connsiteY5" fmla="*/ 4990795 h 5619602"/>
              <a:gd name="connsiteX6" fmla="*/ 3969927 w 10689396"/>
              <a:gd name="connsiteY6" fmla="*/ 5498938 h 5619602"/>
              <a:gd name="connsiteX7" fmla="*/ 3957763 w 10689396"/>
              <a:gd name="connsiteY7" fmla="*/ 5619602 h 5619602"/>
              <a:gd name="connsiteX8" fmla="*/ 0 w 10689396"/>
              <a:gd name="connsiteY8" fmla="*/ 5619602 h 5619602"/>
              <a:gd name="connsiteX9" fmla="*/ 10888 w 10689396"/>
              <a:gd name="connsiteY9" fmla="*/ 10886 h 5619602"/>
              <a:gd name="connsiteX0" fmla="*/ 10888 w 10689396"/>
              <a:gd name="connsiteY0" fmla="*/ 0 h 5608716"/>
              <a:gd name="connsiteX1" fmla="*/ 9208569 w 10689396"/>
              <a:gd name="connsiteY1" fmla="*/ 0 h 5608716"/>
              <a:gd name="connsiteX2" fmla="*/ 10689396 w 10689396"/>
              <a:gd name="connsiteY2" fmla="*/ 5608716 h 5608716"/>
              <a:gd name="connsiteX3" fmla="*/ 5229030 w 10689396"/>
              <a:gd name="connsiteY3" fmla="*/ 5608716 h 5608716"/>
              <a:gd name="connsiteX4" fmla="*/ 5216866 w 10689396"/>
              <a:gd name="connsiteY4" fmla="*/ 5488052 h 5608716"/>
              <a:gd name="connsiteX5" fmla="*/ 4593396 w 10689396"/>
              <a:gd name="connsiteY5" fmla="*/ 4979909 h 5608716"/>
              <a:gd name="connsiteX6" fmla="*/ 3969927 w 10689396"/>
              <a:gd name="connsiteY6" fmla="*/ 5488052 h 5608716"/>
              <a:gd name="connsiteX7" fmla="*/ 3957763 w 10689396"/>
              <a:gd name="connsiteY7" fmla="*/ 5608716 h 5608716"/>
              <a:gd name="connsiteX8" fmla="*/ 0 w 10689396"/>
              <a:gd name="connsiteY8" fmla="*/ 5608716 h 5608716"/>
              <a:gd name="connsiteX9" fmla="*/ 10888 w 10689396"/>
              <a:gd name="connsiteY9" fmla="*/ 0 h 5608716"/>
              <a:gd name="connsiteX0" fmla="*/ 10888 w 9208569"/>
              <a:gd name="connsiteY0" fmla="*/ 0 h 5608716"/>
              <a:gd name="connsiteX1" fmla="*/ 9208569 w 9208569"/>
              <a:gd name="connsiteY1" fmla="*/ 0 h 5608716"/>
              <a:gd name="connsiteX2" fmla="*/ 9165015 w 9208569"/>
              <a:gd name="connsiteY2" fmla="*/ 5608716 h 5608716"/>
              <a:gd name="connsiteX3" fmla="*/ 5229030 w 9208569"/>
              <a:gd name="connsiteY3" fmla="*/ 5608716 h 5608716"/>
              <a:gd name="connsiteX4" fmla="*/ 5216866 w 9208569"/>
              <a:gd name="connsiteY4" fmla="*/ 5488052 h 5608716"/>
              <a:gd name="connsiteX5" fmla="*/ 4593396 w 9208569"/>
              <a:gd name="connsiteY5" fmla="*/ 4979909 h 5608716"/>
              <a:gd name="connsiteX6" fmla="*/ 3969927 w 9208569"/>
              <a:gd name="connsiteY6" fmla="*/ 5488052 h 5608716"/>
              <a:gd name="connsiteX7" fmla="*/ 3957763 w 9208569"/>
              <a:gd name="connsiteY7" fmla="*/ 5608716 h 5608716"/>
              <a:gd name="connsiteX8" fmla="*/ 0 w 9208569"/>
              <a:gd name="connsiteY8" fmla="*/ 5608716 h 5608716"/>
              <a:gd name="connsiteX9" fmla="*/ 10888 w 9208569"/>
              <a:gd name="connsiteY9" fmla="*/ 0 h 5608716"/>
              <a:gd name="connsiteX0" fmla="*/ 10888 w 9208569"/>
              <a:gd name="connsiteY0" fmla="*/ 435429 h 5608716"/>
              <a:gd name="connsiteX1" fmla="*/ 9208569 w 9208569"/>
              <a:gd name="connsiteY1" fmla="*/ 0 h 5608716"/>
              <a:gd name="connsiteX2" fmla="*/ 9165015 w 9208569"/>
              <a:gd name="connsiteY2" fmla="*/ 5608716 h 5608716"/>
              <a:gd name="connsiteX3" fmla="*/ 5229030 w 9208569"/>
              <a:gd name="connsiteY3" fmla="*/ 5608716 h 5608716"/>
              <a:gd name="connsiteX4" fmla="*/ 5216866 w 9208569"/>
              <a:gd name="connsiteY4" fmla="*/ 5488052 h 5608716"/>
              <a:gd name="connsiteX5" fmla="*/ 4593396 w 9208569"/>
              <a:gd name="connsiteY5" fmla="*/ 4979909 h 5608716"/>
              <a:gd name="connsiteX6" fmla="*/ 3969927 w 9208569"/>
              <a:gd name="connsiteY6" fmla="*/ 5488052 h 5608716"/>
              <a:gd name="connsiteX7" fmla="*/ 3957763 w 9208569"/>
              <a:gd name="connsiteY7" fmla="*/ 5608716 h 5608716"/>
              <a:gd name="connsiteX8" fmla="*/ 0 w 9208569"/>
              <a:gd name="connsiteY8" fmla="*/ 5608716 h 5608716"/>
              <a:gd name="connsiteX9" fmla="*/ 10888 w 9208569"/>
              <a:gd name="connsiteY9" fmla="*/ 435429 h 5608716"/>
              <a:gd name="connsiteX0" fmla="*/ 0 w 9215103"/>
              <a:gd name="connsiteY0" fmla="*/ 444138 h 5608716"/>
              <a:gd name="connsiteX1" fmla="*/ 9215103 w 9215103"/>
              <a:gd name="connsiteY1" fmla="*/ 0 h 5608716"/>
              <a:gd name="connsiteX2" fmla="*/ 9171549 w 9215103"/>
              <a:gd name="connsiteY2" fmla="*/ 5608716 h 5608716"/>
              <a:gd name="connsiteX3" fmla="*/ 5235564 w 9215103"/>
              <a:gd name="connsiteY3" fmla="*/ 5608716 h 5608716"/>
              <a:gd name="connsiteX4" fmla="*/ 5223400 w 9215103"/>
              <a:gd name="connsiteY4" fmla="*/ 5488052 h 5608716"/>
              <a:gd name="connsiteX5" fmla="*/ 4599930 w 9215103"/>
              <a:gd name="connsiteY5" fmla="*/ 4979909 h 5608716"/>
              <a:gd name="connsiteX6" fmla="*/ 3976461 w 9215103"/>
              <a:gd name="connsiteY6" fmla="*/ 5488052 h 5608716"/>
              <a:gd name="connsiteX7" fmla="*/ 3964297 w 9215103"/>
              <a:gd name="connsiteY7" fmla="*/ 5608716 h 5608716"/>
              <a:gd name="connsiteX8" fmla="*/ 6534 w 9215103"/>
              <a:gd name="connsiteY8" fmla="*/ 5608716 h 5608716"/>
              <a:gd name="connsiteX9" fmla="*/ 0 w 9215103"/>
              <a:gd name="connsiteY9" fmla="*/ 444138 h 5608716"/>
              <a:gd name="connsiteX0" fmla="*/ 0 w 9206393"/>
              <a:gd name="connsiteY0" fmla="*/ 0 h 5164578"/>
              <a:gd name="connsiteX1" fmla="*/ 9206393 w 9206393"/>
              <a:gd name="connsiteY1" fmla="*/ 8708 h 5164578"/>
              <a:gd name="connsiteX2" fmla="*/ 9171549 w 9206393"/>
              <a:gd name="connsiteY2" fmla="*/ 5164578 h 5164578"/>
              <a:gd name="connsiteX3" fmla="*/ 5235564 w 9206393"/>
              <a:gd name="connsiteY3" fmla="*/ 5164578 h 5164578"/>
              <a:gd name="connsiteX4" fmla="*/ 5223400 w 9206393"/>
              <a:gd name="connsiteY4" fmla="*/ 5043914 h 5164578"/>
              <a:gd name="connsiteX5" fmla="*/ 4599930 w 9206393"/>
              <a:gd name="connsiteY5" fmla="*/ 4535771 h 5164578"/>
              <a:gd name="connsiteX6" fmla="*/ 3976461 w 9206393"/>
              <a:gd name="connsiteY6" fmla="*/ 5043914 h 5164578"/>
              <a:gd name="connsiteX7" fmla="*/ 3964297 w 9206393"/>
              <a:gd name="connsiteY7" fmla="*/ 5164578 h 5164578"/>
              <a:gd name="connsiteX8" fmla="*/ 6534 w 9206393"/>
              <a:gd name="connsiteY8" fmla="*/ 5164578 h 5164578"/>
              <a:gd name="connsiteX9" fmla="*/ 0 w 9206393"/>
              <a:gd name="connsiteY9" fmla="*/ 0 h 5164578"/>
              <a:gd name="connsiteX0" fmla="*/ 0 w 9197682"/>
              <a:gd name="connsiteY0" fmla="*/ 17418 h 5181996"/>
              <a:gd name="connsiteX1" fmla="*/ 9197682 w 9197682"/>
              <a:gd name="connsiteY1" fmla="*/ 0 h 5181996"/>
              <a:gd name="connsiteX2" fmla="*/ 9171549 w 9197682"/>
              <a:gd name="connsiteY2" fmla="*/ 5181996 h 5181996"/>
              <a:gd name="connsiteX3" fmla="*/ 5235564 w 9197682"/>
              <a:gd name="connsiteY3" fmla="*/ 5181996 h 5181996"/>
              <a:gd name="connsiteX4" fmla="*/ 5223400 w 9197682"/>
              <a:gd name="connsiteY4" fmla="*/ 5061332 h 5181996"/>
              <a:gd name="connsiteX5" fmla="*/ 4599930 w 9197682"/>
              <a:gd name="connsiteY5" fmla="*/ 4553189 h 5181996"/>
              <a:gd name="connsiteX6" fmla="*/ 3976461 w 9197682"/>
              <a:gd name="connsiteY6" fmla="*/ 5061332 h 5181996"/>
              <a:gd name="connsiteX7" fmla="*/ 3964297 w 9197682"/>
              <a:gd name="connsiteY7" fmla="*/ 5181996 h 5181996"/>
              <a:gd name="connsiteX8" fmla="*/ 6534 w 9197682"/>
              <a:gd name="connsiteY8" fmla="*/ 5181996 h 5181996"/>
              <a:gd name="connsiteX9" fmla="*/ 0 w 9197682"/>
              <a:gd name="connsiteY9" fmla="*/ 17418 h 5181996"/>
              <a:gd name="connsiteX0" fmla="*/ 10887 w 9191148"/>
              <a:gd name="connsiteY0" fmla="*/ 34835 h 5181996"/>
              <a:gd name="connsiteX1" fmla="*/ 9191148 w 9191148"/>
              <a:gd name="connsiteY1" fmla="*/ 0 h 5181996"/>
              <a:gd name="connsiteX2" fmla="*/ 9165015 w 9191148"/>
              <a:gd name="connsiteY2" fmla="*/ 5181996 h 5181996"/>
              <a:gd name="connsiteX3" fmla="*/ 5229030 w 9191148"/>
              <a:gd name="connsiteY3" fmla="*/ 5181996 h 5181996"/>
              <a:gd name="connsiteX4" fmla="*/ 5216866 w 9191148"/>
              <a:gd name="connsiteY4" fmla="*/ 5061332 h 5181996"/>
              <a:gd name="connsiteX5" fmla="*/ 4593396 w 9191148"/>
              <a:gd name="connsiteY5" fmla="*/ 4553189 h 5181996"/>
              <a:gd name="connsiteX6" fmla="*/ 3969927 w 9191148"/>
              <a:gd name="connsiteY6" fmla="*/ 5061332 h 5181996"/>
              <a:gd name="connsiteX7" fmla="*/ 3957763 w 9191148"/>
              <a:gd name="connsiteY7" fmla="*/ 5181996 h 5181996"/>
              <a:gd name="connsiteX8" fmla="*/ 0 w 9191148"/>
              <a:gd name="connsiteY8" fmla="*/ 5181996 h 5181996"/>
              <a:gd name="connsiteX9" fmla="*/ 10887 w 9191148"/>
              <a:gd name="connsiteY9" fmla="*/ 34835 h 5181996"/>
              <a:gd name="connsiteX0" fmla="*/ 2177 w 9182438"/>
              <a:gd name="connsiteY0" fmla="*/ 34835 h 5181996"/>
              <a:gd name="connsiteX1" fmla="*/ 9182438 w 9182438"/>
              <a:gd name="connsiteY1" fmla="*/ 0 h 5181996"/>
              <a:gd name="connsiteX2" fmla="*/ 9156305 w 9182438"/>
              <a:gd name="connsiteY2" fmla="*/ 5181996 h 5181996"/>
              <a:gd name="connsiteX3" fmla="*/ 5220320 w 9182438"/>
              <a:gd name="connsiteY3" fmla="*/ 5181996 h 5181996"/>
              <a:gd name="connsiteX4" fmla="*/ 5208156 w 9182438"/>
              <a:gd name="connsiteY4" fmla="*/ 5061332 h 5181996"/>
              <a:gd name="connsiteX5" fmla="*/ 4584686 w 9182438"/>
              <a:gd name="connsiteY5" fmla="*/ 4553189 h 5181996"/>
              <a:gd name="connsiteX6" fmla="*/ 3961217 w 9182438"/>
              <a:gd name="connsiteY6" fmla="*/ 5061332 h 5181996"/>
              <a:gd name="connsiteX7" fmla="*/ 3949053 w 9182438"/>
              <a:gd name="connsiteY7" fmla="*/ 5181996 h 5181996"/>
              <a:gd name="connsiteX8" fmla="*/ 0 w 9182438"/>
              <a:gd name="connsiteY8" fmla="*/ 5173288 h 5181996"/>
              <a:gd name="connsiteX9" fmla="*/ 2177 w 9182438"/>
              <a:gd name="connsiteY9" fmla="*/ 34835 h 5181996"/>
              <a:gd name="connsiteX0" fmla="*/ 2177 w 9182438"/>
              <a:gd name="connsiteY0" fmla="*/ 1 h 5147162"/>
              <a:gd name="connsiteX1" fmla="*/ 9182438 w 9182438"/>
              <a:gd name="connsiteY1" fmla="*/ 0 h 5147162"/>
              <a:gd name="connsiteX2" fmla="*/ 9156305 w 9182438"/>
              <a:gd name="connsiteY2" fmla="*/ 5147162 h 5147162"/>
              <a:gd name="connsiteX3" fmla="*/ 5220320 w 9182438"/>
              <a:gd name="connsiteY3" fmla="*/ 5147162 h 5147162"/>
              <a:gd name="connsiteX4" fmla="*/ 5208156 w 9182438"/>
              <a:gd name="connsiteY4" fmla="*/ 5026498 h 5147162"/>
              <a:gd name="connsiteX5" fmla="*/ 4584686 w 9182438"/>
              <a:gd name="connsiteY5" fmla="*/ 4518355 h 5147162"/>
              <a:gd name="connsiteX6" fmla="*/ 3961217 w 9182438"/>
              <a:gd name="connsiteY6" fmla="*/ 5026498 h 5147162"/>
              <a:gd name="connsiteX7" fmla="*/ 3949053 w 9182438"/>
              <a:gd name="connsiteY7" fmla="*/ 5147162 h 5147162"/>
              <a:gd name="connsiteX8" fmla="*/ 0 w 9182438"/>
              <a:gd name="connsiteY8" fmla="*/ 5138454 h 5147162"/>
              <a:gd name="connsiteX9" fmla="*/ 2177 w 9182438"/>
              <a:gd name="connsiteY9" fmla="*/ 1 h 5147162"/>
              <a:gd name="connsiteX0" fmla="*/ 2177 w 9165017"/>
              <a:gd name="connsiteY0" fmla="*/ 1 h 5147162"/>
              <a:gd name="connsiteX1" fmla="*/ 9165017 w 9165017"/>
              <a:gd name="connsiteY1" fmla="*/ 0 h 5147162"/>
              <a:gd name="connsiteX2" fmla="*/ 9156305 w 9165017"/>
              <a:gd name="connsiteY2" fmla="*/ 5147162 h 5147162"/>
              <a:gd name="connsiteX3" fmla="*/ 5220320 w 9165017"/>
              <a:gd name="connsiteY3" fmla="*/ 5147162 h 5147162"/>
              <a:gd name="connsiteX4" fmla="*/ 5208156 w 9165017"/>
              <a:gd name="connsiteY4" fmla="*/ 5026498 h 5147162"/>
              <a:gd name="connsiteX5" fmla="*/ 4584686 w 9165017"/>
              <a:gd name="connsiteY5" fmla="*/ 4518355 h 5147162"/>
              <a:gd name="connsiteX6" fmla="*/ 3961217 w 9165017"/>
              <a:gd name="connsiteY6" fmla="*/ 5026498 h 5147162"/>
              <a:gd name="connsiteX7" fmla="*/ 3949053 w 9165017"/>
              <a:gd name="connsiteY7" fmla="*/ 5147162 h 5147162"/>
              <a:gd name="connsiteX8" fmla="*/ 0 w 9165017"/>
              <a:gd name="connsiteY8" fmla="*/ 5138454 h 5147162"/>
              <a:gd name="connsiteX9" fmla="*/ 2177 w 9165017"/>
              <a:gd name="connsiteY9" fmla="*/ 1 h 5147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65017" h="5147162">
                <a:moveTo>
                  <a:pt x="2177" y="1"/>
                </a:moveTo>
                <a:lnTo>
                  <a:pt x="9165017" y="0"/>
                </a:lnTo>
                <a:lnTo>
                  <a:pt x="9156305" y="5147162"/>
                </a:lnTo>
                <a:lnTo>
                  <a:pt x="5220320" y="5147162"/>
                </a:lnTo>
                <a:lnTo>
                  <a:pt x="5208156" y="5026498"/>
                </a:lnTo>
                <a:cubicBezTo>
                  <a:pt x="5148814" y="4736502"/>
                  <a:pt x="4892225" y="4518355"/>
                  <a:pt x="4584686" y="4518355"/>
                </a:cubicBezTo>
                <a:cubicBezTo>
                  <a:pt x="4277148" y="4518355"/>
                  <a:pt x="4020559" y="4736502"/>
                  <a:pt x="3961217" y="5026498"/>
                </a:cubicBezTo>
                <a:lnTo>
                  <a:pt x="3949053" y="5147162"/>
                </a:lnTo>
                <a:lnTo>
                  <a:pt x="0" y="5138454"/>
                </a:lnTo>
                <a:cubicBezTo>
                  <a:pt x="0" y="3265253"/>
                  <a:pt x="2177" y="1873202"/>
                  <a:pt x="2177" y="1"/>
                </a:cubicBezTo>
                <a:close/>
              </a:path>
            </a:pathLst>
          </a:custGeom>
        </p:spPr>
        <p:txBody>
          <a:bodyPr rtlCol="0" anchor="ctr">
            <a:noAutofit/>
          </a:bodyPr>
          <a:lstStyle>
            <a:lvl1pPr marL="0" indent="0" algn="ctr">
              <a:buNone/>
              <a:defRPr sz="2400" b="1" i="0">
                <a:latin typeface="Century Gothic" charset="0"/>
                <a:ea typeface="Century Gothic" charset="0"/>
                <a:cs typeface="Century Gothic" charset="0"/>
              </a:defRPr>
            </a:lvl1pPr>
          </a:lstStyle>
          <a:p>
            <a:pPr lvl="0"/>
            <a:r>
              <a:rPr lang="en-US" noProof="0"/>
              <a:t>Click icon to add picture</a:t>
            </a:r>
            <a:endParaRPr lang="en-US" noProof="0" dirty="0"/>
          </a:p>
        </p:txBody>
      </p:sp>
      <p:sp>
        <p:nvSpPr>
          <p:cNvPr id="9" name="Title 1"/>
          <p:cNvSpPr>
            <a:spLocks noGrp="1"/>
          </p:cNvSpPr>
          <p:nvPr>
            <p:ph type="title"/>
          </p:nvPr>
        </p:nvSpPr>
        <p:spPr>
          <a:xfrm>
            <a:off x="636145" y="5449078"/>
            <a:ext cx="7886700" cy="712237"/>
          </a:xfrm>
        </p:spPr>
        <p:txBody>
          <a:bodyPr>
            <a:normAutofit/>
          </a:bodyPr>
          <a:lstStyle>
            <a:lvl1pPr algn="ctr">
              <a:defRPr sz="2400" b="1" i="0">
                <a:solidFill>
                  <a:schemeClr val="accent1"/>
                </a:solidFill>
                <a:latin typeface="Century Gothic" charset="0"/>
                <a:ea typeface="Century Gothic" charset="0"/>
                <a:cs typeface="Century Gothic" charset="0"/>
              </a:defRPr>
            </a:lvl1pPr>
          </a:lstStyle>
          <a:p>
            <a:r>
              <a:rPr lang="en-US" dirty="0"/>
              <a:t>Click to edit Master title style</a:t>
            </a:r>
          </a:p>
        </p:txBody>
      </p:sp>
      <p:sp>
        <p:nvSpPr>
          <p:cNvPr id="10" name="Subtitle 2"/>
          <p:cNvSpPr>
            <a:spLocks noGrp="1"/>
          </p:cNvSpPr>
          <p:nvPr>
            <p:ph type="subTitle" idx="1"/>
          </p:nvPr>
        </p:nvSpPr>
        <p:spPr>
          <a:xfrm>
            <a:off x="4152411" y="4695058"/>
            <a:ext cx="863721" cy="752114"/>
          </a:xfrm>
        </p:spPr>
        <p:txBody>
          <a:bodyPr anchor="ctr">
            <a:normAutofit/>
          </a:bodyPr>
          <a:lstStyle>
            <a:lvl1pPr marL="0" indent="0" algn="ctr">
              <a:lnSpc>
                <a:spcPct val="70000"/>
              </a:lnSpc>
              <a:buNone/>
              <a:defRPr sz="800" b="1" i="0" cap="all" spc="225" baseline="0">
                <a:solidFill>
                  <a:schemeClr val="accent1"/>
                </a:solidFill>
                <a:latin typeface="Century Gothic" charset="0"/>
                <a:ea typeface="Century Gothic" charset="0"/>
                <a:cs typeface="Century Gothic"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1" name="Text Placeholder 2"/>
          <p:cNvSpPr>
            <a:spLocks noGrp="1"/>
          </p:cNvSpPr>
          <p:nvPr>
            <p:ph type="body" idx="14"/>
          </p:nvPr>
        </p:nvSpPr>
        <p:spPr>
          <a:xfrm>
            <a:off x="234928" y="6158706"/>
            <a:ext cx="8686800" cy="510109"/>
          </a:xfrm>
        </p:spPr>
        <p:txBody>
          <a:bodyPr>
            <a:normAutofit/>
          </a:bodyPr>
          <a:lstStyle>
            <a:lvl1pPr marL="0" indent="0" algn="ctr">
              <a:lnSpc>
                <a:spcPct val="100000"/>
              </a:lnSpc>
              <a:buNone/>
              <a:defRPr sz="1200" b="0" i="0" spc="0">
                <a:solidFill>
                  <a:schemeClr val="tx1"/>
                </a:solidFill>
                <a:latin typeface="Century Gothic" charset="0"/>
                <a:ea typeface="Century Gothic" charset="0"/>
                <a:cs typeface="Century Gothic"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602130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53BC6262-91C1-2F40-AA29-64CED914897A}"/>
              </a:ext>
            </a:extLst>
          </p:cNvPr>
          <p:cNvSpPr>
            <a:spLocks noGrp="1" noChangeArrowheads="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B6D24F25-9227-394D-AC94-AF0B0BF7321A}"/>
              </a:ext>
            </a:extLst>
          </p:cNvPr>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 name="Date Placeholder 3">
            <a:extLst>
              <a:ext uri="{FF2B5EF4-FFF2-40B4-BE49-F238E27FC236}">
                <a16:creationId xmlns:a16="http://schemas.microsoft.com/office/drawing/2014/main" id="{9B4E2F7E-F1B8-8242-951B-4DC5007CA335}"/>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b="0" i="0">
                <a:solidFill>
                  <a:schemeClr val="tx1"/>
                </a:solidFill>
                <a:latin typeface="Century Gothic" charset="0"/>
                <a:ea typeface="Century Gothic" charset="0"/>
                <a:cs typeface="Century Gothic" charset="0"/>
              </a:defRPr>
            </a:lvl1pPr>
          </a:lstStyle>
          <a:p>
            <a:pPr>
              <a:defRPr/>
            </a:pPr>
            <a:fld id="{04741480-75E3-F644-91E5-F1F913B8AAE5}" type="datetimeFigureOut">
              <a:rPr lang="en-US"/>
              <a:pPr>
                <a:defRPr/>
              </a:pPr>
              <a:t>7/18/23</a:t>
            </a:fld>
            <a:endParaRPr lang="en-US" dirty="0"/>
          </a:p>
        </p:txBody>
      </p:sp>
      <p:sp>
        <p:nvSpPr>
          <p:cNvPr id="15" name="Footer Placeholder 4">
            <a:extLst>
              <a:ext uri="{FF2B5EF4-FFF2-40B4-BE49-F238E27FC236}">
                <a16:creationId xmlns:a16="http://schemas.microsoft.com/office/drawing/2014/main" id="{2003D2C3-CD93-3740-AFC7-8DF2384FD412}"/>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b="0" i="0">
                <a:solidFill>
                  <a:schemeClr val="tx1"/>
                </a:solidFill>
                <a:latin typeface="Century Gothic" charset="0"/>
                <a:ea typeface="Century Gothic" charset="0"/>
                <a:cs typeface="Century Gothic" charset="0"/>
              </a:defRPr>
            </a:lvl1pPr>
          </a:lstStyle>
          <a:p>
            <a:pPr>
              <a:defRPr/>
            </a:pPr>
            <a:endParaRPr lang="en-US"/>
          </a:p>
        </p:txBody>
      </p:sp>
      <p:sp>
        <p:nvSpPr>
          <p:cNvPr id="16" name="Slide Number Placeholder 5">
            <a:extLst>
              <a:ext uri="{FF2B5EF4-FFF2-40B4-BE49-F238E27FC236}">
                <a16:creationId xmlns:a16="http://schemas.microsoft.com/office/drawing/2014/main" id="{E17B76DE-46EC-404B-BF5D-480F111ECBD5}"/>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ea typeface="Century Gothic" panose="020B0502020202020204" pitchFamily="34" charset="0"/>
                <a:cs typeface="Century Gothic" panose="020B0502020202020204" pitchFamily="34" charset="0"/>
              </a:defRPr>
            </a:lvl1pPr>
          </a:lstStyle>
          <a:p>
            <a:fld id="{BF00E092-04FF-6F4A-B353-DB99371E6289}"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 id="2147483755" r:id="rId15"/>
    <p:sldLayoutId id="2147483756" r:id="rId16"/>
    <p:sldLayoutId id="2147483757" r:id="rId17"/>
    <p:sldLayoutId id="2147483758" r:id="rId18"/>
    <p:sldLayoutId id="2147483759" r:id="rId19"/>
    <p:sldLayoutId id="2147483760" r:id="rId20"/>
  </p:sldLayoutIdLst>
  <p:txStyles>
    <p:titleStyle>
      <a:lvl1pPr algn="l" rtl="0" eaLnBrk="0" fontAlgn="base" hangingPunct="0">
        <a:lnSpc>
          <a:spcPct val="90000"/>
        </a:lnSpc>
        <a:spcBef>
          <a:spcPct val="0"/>
        </a:spcBef>
        <a:spcAft>
          <a:spcPct val="0"/>
        </a:spcAft>
        <a:defRPr sz="2400" b="1" kern="1200">
          <a:solidFill>
            <a:schemeClr val="tx1"/>
          </a:solidFill>
          <a:latin typeface="Century Gothic" charset="0"/>
          <a:ea typeface="Century Gothic" charset="0"/>
          <a:cs typeface="Century Gothic" charset="0"/>
        </a:defRPr>
      </a:lvl1pPr>
      <a:lvl2pPr algn="l" rtl="0" eaLnBrk="0" fontAlgn="base" hangingPunct="0">
        <a:lnSpc>
          <a:spcPct val="90000"/>
        </a:lnSpc>
        <a:spcBef>
          <a:spcPct val="0"/>
        </a:spcBef>
        <a:spcAft>
          <a:spcPct val="0"/>
        </a:spcAft>
        <a:defRPr sz="2400" b="1">
          <a:solidFill>
            <a:schemeClr val="tx1"/>
          </a:solidFill>
          <a:latin typeface="Century Gothic" panose="020B0502020202020204" pitchFamily="34" charset="0"/>
          <a:ea typeface="Century Gothic" panose="020B0502020202020204" pitchFamily="34" charset="0"/>
          <a:cs typeface="Century Gothic" panose="020B0502020202020204" pitchFamily="34" charset="0"/>
        </a:defRPr>
      </a:lvl2pPr>
      <a:lvl3pPr algn="l" rtl="0" eaLnBrk="0" fontAlgn="base" hangingPunct="0">
        <a:lnSpc>
          <a:spcPct val="90000"/>
        </a:lnSpc>
        <a:spcBef>
          <a:spcPct val="0"/>
        </a:spcBef>
        <a:spcAft>
          <a:spcPct val="0"/>
        </a:spcAft>
        <a:defRPr sz="2400" b="1">
          <a:solidFill>
            <a:schemeClr val="tx1"/>
          </a:solidFill>
          <a:latin typeface="Century Gothic" panose="020B0502020202020204" pitchFamily="34" charset="0"/>
          <a:ea typeface="Century Gothic" panose="020B0502020202020204" pitchFamily="34" charset="0"/>
          <a:cs typeface="Century Gothic" panose="020B0502020202020204" pitchFamily="34" charset="0"/>
        </a:defRPr>
      </a:lvl3pPr>
      <a:lvl4pPr algn="l" rtl="0" eaLnBrk="0" fontAlgn="base" hangingPunct="0">
        <a:lnSpc>
          <a:spcPct val="90000"/>
        </a:lnSpc>
        <a:spcBef>
          <a:spcPct val="0"/>
        </a:spcBef>
        <a:spcAft>
          <a:spcPct val="0"/>
        </a:spcAft>
        <a:defRPr sz="2400" b="1">
          <a:solidFill>
            <a:schemeClr val="tx1"/>
          </a:solidFill>
          <a:latin typeface="Century Gothic" panose="020B0502020202020204" pitchFamily="34" charset="0"/>
          <a:ea typeface="Century Gothic" panose="020B0502020202020204" pitchFamily="34" charset="0"/>
          <a:cs typeface="Century Gothic" panose="020B0502020202020204" pitchFamily="34" charset="0"/>
        </a:defRPr>
      </a:lvl4pPr>
      <a:lvl5pPr algn="l" rtl="0" eaLnBrk="0" fontAlgn="base" hangingPunct="0">
        <a:lnSpc>
          <a:spcPct val="90000"/>
        </a:lnSpc>
        <a:spcBef>
          <a:spcPct val="0"/>
        </a:spcBef>
        <a:spcAft>
          <a:spcPct val="0"/>
        </a:spcAft>
        <a:defRPr sz="2400" b="1">
          <a:solidFill>
            <a:schemeClr val="tx1"/>
          </a:solidFill>
          <a:latin typeface="Century Gothic" panose="020B0502020202020204" pitchFamily="34" charset="0"/>
          <a:ea typeface="Century Gothic" panose="020B0502020202020204" pitchFamily="34" charset="0"/>
          <a:cs typeface="Century Gothic" panose="020B0502020202020204" pitchFamily="34" charset="0"/>
        </a:defRPr>
      </a:lvl5pPr>
      <a:lvl6pPr marL="457200" algn="l" rtl="0" fontAlgn="base">
        <a:lnSpc>
          <a:spcPct val="90000"/>
        </a:lnSpc>
        <a:spcBef>
          <a:spcPct val="0"/>
        </a:spcBef>
        <a:spcAft>
          <a:spcPct val="0"/>
        </a:spcAft>
        <a:defRPr sz="2400" b="1">
          <a:solidFill>
            <a:schemeClr val="tx1"/>
          </a:solidFill>
          <a:latin typeface="Century Gothic" panose="020B0502020202020204" pitchFamily="34" charset="0"/>
          <a:ea typeface="Century Gothic" panose="020B0502020202020204" pitchFamily="34" charset="0"/>
          <a:cs typeface="Century Gothic" panose="020B0502020202020204" pitchFamily="34" charset="0"/>
        </a:defRPr>
      </a:lvl6pPr>
      <a:lvl7pPr marL="914400" algn="l" rtl="0" fontAlgn="base">
        <a:lnSpc>
          <a:spcPct val="90000"/>
        </a:lnSpc>
        <a:spcBef>
          <a:spcPct val="0"/>
        </a:spcBef>
        <a:spcAft>
          <a:spcPct val="0"/>
        </a:spcAft>
        <a:defRPr sz="2400" b="1">
          <a:solidFill>
            <a:schemeClr val="tx1"/>
          </a:solidFill>
          <a:latin typeface="Century Gothic" panose="020B0502020202020204" pitchFamily="34" charset="0"/>
          <a:ea typeface="Century Gothic" panose="020B0502020202020204" pitchFamily="34" charset="0"/>
          <a:cs typeface="Century Gothic" panose="020B0502020202020204" pitchFamily="34" charset="0"/>
        </a:defRPr>
      </a:lvl7pPr>
      <a:lvl8pPr marL="1371600" algn="l" rtl="0" fontAlgn="base">
        <a:lnSpc>
          <a:spcPct val="90000"/>
        </a:lnSpc>
        <a:spcBef>
          <a:spcPct val="0"/>
        </a:spcBef>
        <a:spcAft>
          <a:spcPct val="0"/>
        </a:spcAft>
        <a:defRPr sz="2400" b="1">
          <a:solidFill>
            <a:schemeClr val="tx1"/>
          </a:solidFill>
          <a:latin typeface="Century Gothic" panose="020B0502020202020204" pitchFamily="34" charset="0"/>
          <a:ea typeface="Century Gothic" panose="020B0502020202020204" pitchFamily="34" charset="0"/>
          <a:cs typeface="Century Gothic" panose="020B0502020202020204" pitchFamily="34" charset="0"/>
        </a:defRPr>
      </a:lvl8pPr>
      <a:lvl9pPr marL="1828800" algn="l" rtl="0" fontAlgn="base">
        <a:lnSpc>
          <a:spcPct val="90000"/>
        </a:lnSpc>
        <a:spcBef>
          <a:spcPct val="0"/>
        </a:spcBef>
        <a:spcAft>
          <a:spcPct val="0"/>
        </a:spcAft>
        <a:defRPr sz="2400" b="1">
          <a:solidFill>
            <a:schemeClr val="tx1"/>
          </a:solidFill>
          <a:latin typeface="Century Gothic" panose="020B0502020202020204" pitchFamily="34" charset="0"/>
          <a:ea typeface="Century Gothic" panose="020B0502020202020204" pitchFamily="34" charset="0"/>
          <a:cs typeface="Century Gothic" panose="020B0502020202020204" pitchFamily="34" charset="0"/>
        </a:defRPr>
      </a:lvl9pPr>
    </p:titleStyle>
    <p:bodyStyle>
      <a:lvl1pPr marL="228600" indent="-228600" algn="l" rtl="0" eaLnBrk="0" fontAlgn="base" hangingPunct="0">
        <a:lnSpc>
          <a:spcPct val="90000"/>
        </a:lnSpc>
        <a:spcBef>
          <a:spcPts val="1000"/>
        </a:spcBef>
        <a:spcAft>
          <a:spcPct val="0"/>
        </a:spcAft>
        <a:buFont typeface="Century Gothic" panose="020B0502020202020204" pitchFamily="34" charset="0"/>
        <a:buChar char="●"/>
        <a:defRPr sz="2000" kern="1200">
          <a:solidFill>
            <a:schemeClr val="tx1"/>
          </a:solidFill>
          <a:latin typeface="Century Gothic" charset="0"/>
          <a:ea typeface="Century Gothic" charset="0"/>
          <a:cs typeface="Century Gothic" charset="0"/>
        </a:defRPr>
      </a:lvl1pPr>
      <a:lvl2pPr marL="685800" indent="-228600" algn="l" rtl="0" eaLnBrk="0" fontAlgn="base" hangingPunct="0">
        <a:lnSpc>
          <a:spcPct val="90000"/>
        </a:lnSpc>
        <a:spcBef>
          <a:spcPts val="500"/>
        </a:spcBef>
        <a:spcAft>
          <a:spcPct val="0"/>
        </a:spcAft>
        <a:buFont typeface="Century Gothic" panose="020B0502020202020204" pitchFamily="34" charset="0"/>
        <a:buChar char="●"/>
        <a:defRPr kern="1200">
          <a:solidFill>
            <a:schemeClr val="tx1"/>
          </a:solidFill>
          <a:latin typeface="Century Gothic" charset="0"/>
          <a:ea typeface="Century Gothic" charset="0"/>
          <a:cs typeface="Century Gothic" charset="0"/>
        </a:defRPr>
      </a:lvl2pPr>
      <a:lvl3pPr marL="1143000" indent="-228600" algn="l" rtl="0" eaLnBrk="0" fontAlgn="base" hangingPunct="0">
        <a:lnSpc>
          <a:spcPct val="90000"/>
        </a:lnSpc>
        <a:spcBef>
          <a:spcPts val="500"/>
        </a:spcBef>
        <a:spcAft>
          <a:spcPct val="0"/>
        </a:spcAft>
        <a:buFont typeface="Century Gothic" panose="020B0502020202020204" pitchFamily="34" charset="0"/>
        <a:buChar char="●"/>
        <a:defRPr sz="1600" kern="1200">
          <a:solidFill>
            <a:schemeClr val="tx1"/>
          </a:solidFill>
          <a:latin typeface="Century Gothic" charset="0"/>
          <a:ea typeface="Century Gothic" charset="0"/>
          <a:cs typeface="Century Gothic" charset="0"/>
        </a:defRPr>
      </a:lvl3pPr>
      <a:lvl4pPr marL="1600200" indent="-228600" algn="l" rtl="0" eaLnBrk="0" fontAlgn="base" hangingPunct="0">
        <a:lnSpc>
          <a:spcPct val="90000"/>
        </a:lnSpc>
        <a:spcBef>
          <a:spcPts val="500"/>
        </a:spcBef>
        <a:spcAft>
          <a:spcPct val="0"/>
        </a:spcAft>
        <a:buFont typeface="Century Gothic" panose="020B0502020202020204" pitchFamily="34" charset="0"/>
        <a:buChar char="●"/>
        <a:defRPr sz="1400" kern="1200">
          <a:solidFill>
            <a:schemeClr val="tx1"/>
          </a:solidFill>
          <a:latin typeface="Century Gothic" charset="0"/>
          <a:ea typeface="Century Gothic" charset="0"/>
          <a:cs typeface="Century Gothic" charset="0"/>
        </a:defRPr>
      </a:lvl4pPr>
      <a:lvl5pPr marL="2057400" indent="-228600" algn="l" rtl="0" eaLnBrk="0" fontAlgn="base" hangingPunct="0">
        <a:lnSpc>
          <a:spcPct val="90000"/>
        </a:lnSpc>
        <a:spcBef>
          <a:spcPts val="500"/>
        </a:spcBef>
        <a:spcAft>
          <a:spcPct val="0"/>
        </a:spcAft>
        <a:buFont typeface="Century Gothic" panose="020B0502020202020204" pitchFamily="34" charset="0"/>
        <a:buChar char="●"/>
        <a:defRPr sz="1200" kern="1200">
          <a:solidFill>
            <a:schemeClr val="tx1"/>
          </a:solidFill>
          <a:latin typeface="Century Gothic" charset="0"/>
          <a:ea typeface="Century Gothic" charset="0"/>
          <a:cs typeface="Century Gothic"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hyperlink" Target="http://www.massmutual.com/for/special-needs" TargetMode="External"/><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Placeholder 8">
            <a:extLst>
              <a:ext uri="{FF2B5EF4-FFF2-40B4-BE49-F238E27FC236}">
                <a16:creationId xmlns:a16="http://schemas.microsoft.com/office/drawing/2014/main" id="{38B54DA5-73CA-8E40-A65E-7360064874EE}"/>
              </a:ext>
            </a:extLst>
          </p:cNvPr>
          <p:cNvPicPr>
            <a:picLocks noGrp="1" noChangeAspect="1" noChangeArrowheads="1"/>
          </p:cNvPicPr>
          <p:nvPr>
            <p:ph type="pic" sz="quarter" idx="10"/>
          </p:nvPr>
        </p:nvPicPr>
        <p:blipFill>
          <a:blip r:embed="rId3">
            <a:extLst>
              <a:ext uri="{28A0092B-C50C-407E-A947-70E740481C1C}">
                <a14:useLocalDpi xmlns:a14="http://schemas.microsoft.com/office/drawing/2010/main" val="0"/>
              </a:ext>
            </a:extLst>
          </a:blip>
          <a:srcRect/>
          <a:stretch>
            <a:fillRect/>
          </a:stretch>
        </p:blipFill>
        <p:spPr>
          <a:xfrm>
            <a:off x="0" y="0"/>
            <a:ext cx="9144000" cy="5118100"/>
          </a:xfrm>
        </p:spPr>
      </p:pic>
      <p:sp>
        <p:nvSpPr>
          <p:cNvPr id="3" name="Title 2">
            <a:extLst>
              <a:ext uri="{FF2B5EF4-FFF2-40B4-BE49-F238E27FC236}">
                <a16:creationId xmlns:a16="http://schemas.microsoft.com/office/drawing/2014/main" id="{FB82080E-018E-0C4C-B2D5-190D2877E1D7}"/>
              </a:ext>
            </a:extLst>
          </p:cNvPr>
          <p:cNvSpPr>
            <a:spLocks noGrp="1"/>
          </p:cNvSpPr>
          <p:nvPr>
            <p:ph type="ctrTitle"/>
          </p:nvPr>
        </p:nvSpPr>
        <p:spPr>
          <a:xfrm>
            <a:off x="153988" y="5118100"/>
            <a:ext cx="5926137" cy="1554163"/>
          </a:xfrm>
        </p:spPr>
        <p:txBody>
          <a:bodyPr rtlCol="0">
            <a:normAutofit fontScale="90000"/>
          </a:bodyPr>
          <a:lstStyle/>
          <a:p>
            <a:pPr eaLnBrk="1" fontAlgn="auto" hangingPunct="1">
              <a:lnSpc>
                <a:spcPct val="150000"/>
              </a:lnSpc>
              <a:spcAft>
                <a:spcPts val="0"/>
              </a:spcAft>
              <a:defRPr/>
            </a:pPr>
            <a:r>
              <a:rPr lang="en-US" dirty="0"/>
              <a:t>How Caregivers Can Secure the Future of Their Dependents with Special Needs</a:t>
            </a:r>
            <a:endParaRPr lang="en-US" i="1" dirty="0">
              <a:solidFill>
                <a:srgbClr val="009CDE"/>
              </a:solidFill>
            </a:endParaRPr>
          </a:p>
        </p:txBody>
      </p:sp>
      <p:pic>
        <p:nvPicPr>
          <p:cNvPr id="23556" name="Picture 4">
            <a:extLst>
              <a:ext uri="{FF2B5EF4-FFF2-40B4-BE49-F238E27FC236}">
                <a16:creationId xmlns:a16="http://schemas.microsoft.com/office/drawing/2014/main" id="{024AEE02-38E6-6943-84F8-D13933748A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3813" y="-325438"/>
            <a:ext cx="2801937" cy="168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a:extLst>
              <a:ext uri="{FF2B5EF4-FFF2-40B4-BE49-F238E27FC236}">
                <a16:creationId xmlns:a16="http://schemas.microsoft.com/office/drawing/2014/main" id="{59D71B97-7E0F-1747-ABB3-8145C5D3391D}"/>
              </a:ext>
            </a:extLst>
          </p:cNvPr>
          <p:cNvSpPr/>
          <p:nvPr/>
        </p:nvSpPr>
        <p:spPr bwMode="auto">
          <a:xfrm>
            <a:off x="6080125" y="5895975"/>
            <a:ext cx="2909888" cy="1143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r" eaLnBrk="1" fontAlgn="auto" hangingPunct="1">
              <a:spcBef>
                <a:spcPts val="0"/>
              </a:spcBef>
              <a:spcAft>
                <a:spcPts val="0"/>
              </a:spcAft>
              <a:defRPr/>
            </a:pPr>
            <a:r>
              <a:rPr lang="en-US" sz="1100" dirty="0">
                <a:solidFill>
                  <a:schemeClr val="bg1"/>
                </a:solidFill>
              </a:rPr>
              <a:t>SC1026</a:t>
            </a:r>
          </a:p>
          <a:p>
            <a:pPr algn="r" eaLnBrk="1" fontAlgn="auto" hangingPunct="1">
              <a:spcBef>
                <a:spcPts val="0"/>
              </a:spcBef>
              <a:spcAft>
                <a:spcPts val="0"/>
              </a:spcAft>
              <a:defRPr/>
            </a:pPr>
            <a:r>
              <a:rPr lang="en-US" sz="1100" dirty="0"/>
              <a:t>CRN202310-284346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75E3A-1025-6D4D-90A0-174E6AE99FF3}"/>
              </a:ext>
            </a:extLst>
          </p:cNvPr>
          <p:cNvSpPr>
            <a:spLocks noGrp="1"/>
          </p:cNvSpPr>
          <p:nvPr>
            <p:ph type="title"/>
          </p:nvPr>
        </p:nvSpPr>
        <p:spPr>
          <a:xfrm>
            <a:off x="287338" y="161925"/>
            <a:ext cx="8597900" cy="1225550"/>
          </a:xfrm>
        </p:spPr>
        <p:txBody>
          <a:bodyPr rtlCol="0"/>
          <a:lstStyle/>
          <a:p>
            <a:pPr eaLnBrk="1" fontAlgn="auto" hangingPunct="1">
              <a:lnSpc>
                <a:spcPct val="100000"/>
              </a:lnSpc>
              <a:spcAft>
                <a:spcPts val="0"/>
              </a:spcAft>
              <a:defRPr/>
            </a:pPr>
            <a:r>
              <a:rPr lang="en-US" dirty="0"/>
              <a:t>Special Needs Planning Quiz</a:t>
            </a:r>
            <a:br>
              <a:rPr lang="en-US" dirty="0"/>
            </a:br>
            <a:r>
              <a:rPr lang="en-US" b="0" dirty="0"/>
              <a:t>Question 1</a:t>
            </a:r>
            <a:endParaRPr lang="en-US" b="0" spc="-50" dirty="0"/>
          </a:p>
        </p:txBody>
      </p:sp>
      <p:graphicFrame>
        <p:nvGraphicFramePr>
          <p:cNvPr id="10" name="Table 9">
            <a:extLst>
              <a:ext uri="{FF2B5EF4-FFF2-40B4-BE49-F238E27FC236}">
                <a16:creationId xmlns:a16="http://schemas.microsoft.com/office/drawing/2014/main" id="{B0FA9373-094A-AB4A-96C0-1BCDBDB98B44}"/>
              </a:ext>
            </a:extLst>
          </p:cNvPr>
          <p:cNvGraphicFramePr>
            <a:graphicFrameLocks noGrp="1"/>
          </p:cNvGraphicFramePr>
          <p:nvPr/>
        </p:nvGraphicFramePr>
        <p:xfrm>
          <a:off x="287338" y="2062163"/>
          <a:ext cx="7829550" cy="2794000"/>
        </p:xfrm>
        <a:graphic>
          <a:graphicData uri="http://schemas.openxmlformats.org/drawingml/2006/table">
            <a:tbl>
              <a:tblPr firstRow="1" bandRow="1">
                <a:tableStyleId>{D7AC3CCA-C797-4891-BE02-D94E43425B78}</a:tableStyleId>
              </a:tblPr>
              <a:tblGrid>
                <a:gridCol w="6041700">
                  <a:extLst>
                    <a:ext uri="{9D8B030D-6E8A-4147-A177-3AD203B41FA5}">
                      <a16:colId xmlns:a16="http://schemas.microsoft.com/office/drawing/2014/main" val="20000"/>
                    </a:ext>
                  </a:extLst>
                </a:gridCol>
                <a:gridCol w="1787850">
                  <a:extLst>
                    <a:ext uri="{9D8B030D-6E8A-4147-A177-3AD203B41FA5}">
                      <a16:colId xmlns:a16="http://schemas.microsoft.com/office/drawing/2014/main" val="20001"/>
                    </a:ext>
                  </a:extLst>
                </a:gridCol>
              </a:tblGrid>
              <a:tr h="927587">
                <a:tc>
                  <a:txBody>
                    <a:bodyPr/>
                    <a:lstStyle/>
                    <a:p>
                      <a:pPr marL="287338" marR="0" lvl="0" indent="-287338" algn="l" defTabSz="914400" rtl="0" eaLnBrk="1" fontAlgn="auto" latinLnBrk="0" hangingPunct="1">
                        <a:lnSpc>
                          <a:spcPct val="100000"/>
                        </a:lnSpc>
                        <a:spcBef>
                          <a:spcPts val="0"/>
                        </a:spcBef>
                        <a:spcAft>
                          <a:spcPts val="0"/>
                        </a:spcAft>
                        <a:buClrTx/>
                        <a:buSzTx/>
                        <a:buFont typeface="+mj-lt"/>
                        <a:buNone/>
                        <a:tabLst/>
                        <a:defRPr/>
                      </a:pPr>
                      <a:r>
                        <a:rPr lang="en-US" sz="1800" b="0" dirty="0">
                          <a:solidFill>
                            <a:schemeClr val="tx1"/>
                          </a:solidFill>
                        </a:rPr>
                        <a:t>1.  </a:t>
                      </a:r>
                      <a:r>
                        <a:rPr lang="en-US" sz="1800" b="1" dirty="0">
                          <a:solidFill>
                            <a:schemeClr val="tx1"/>
                          </a:solidFill>
                        </a:rPr>
                        <a:t>Have you left more than $2,000 to your dependent with special needs in your will or trust?</a:t>
                      </a:r>
                    </a:p>
                  </a:txBody>
                  <a:tcPr marL="91447" marR="91447" marT="45719" marB="45719"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t>□  Yes    □  No   </a:t>
                      </a:r>
                    </a:p>
                  </a:txBody>
                  <a:tcPr marL="91447" marR="91447" marT="45719" marB="45719" anchor="ctr">
                    <a:noFill/>
                  </a:tcPr>
                </a:tc>
                <a:extLst>
                  <a:ext uri="{0D108BD9-81ED-4DB2-BD59-A6C34878D82A}">
                    <a16:rowId xmlns:a16="http://schemas.microsoft.com/office/drawing/2014/main" val="10000"/>
                  </a:ext>
                </a:extLst>
              </a:tr>
              <a:tr h="760265">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800" dirty="0">
                          <a:solidFill>
                            <a:schemeClr val="bg1">
                              <a:lumMod val="85000"/>
                            </a:schemeClr>
                          </a:solidFill>
                        </a:rPr>
                        <a:t>2.  Have you identified a future care provider?</a:t>
                      </a:r>
                    </a:p>
                  </a:txBody>
                  <a:tcPr marL="91447" marR="91447" marT="45719" marB="45719"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bg1">
                              <a:lumMod val="85000"/>
                            </a:schemeClr>
                          </a:solidFill>
                        </a:rPr>
                        <a:t>□  Yes    □  No   </a:t>
                      </a:r>
                    </a:p>
                  </a:txBody>
                  <a:tcPr marL="91447" marR="91447" marT="45719" marB="45719" anchor="ctr">
                    <a:solidFill>
                      <a:schemeClr val="bg1"/>
                    </a:solidFill>
                  </a:tcPr>
                </a:tc>
                <a:extLst>
                  <a:ext uri="{0D108BD9-81ED-4DB2-BD59-A6C34878D82A}">
                    <a16:rowId xmlns:a16="http://schemas.microsoft.com/office/drawing/2014/main" val="10001"/>
                  </a:ext>
                </a:extLst>
              </a:tr>
              <a:tr h="1106148">
                <a:tc>
                  <a:txBody>
                    <a:bodyPr/>
                    <a:lstStyle/>
                    <a:p>
                      <a:pPr marL="287338" indent="-287338">
                        <a:buFont typeface="+mj-lt"/>
                        <a:buNone/>
                      </a:pPr>
                      <a:r>
                        <a:rPr lang="en-US" sz="1800" dirty="0">
                          <a:solidFill>
                            <a:schemeClr val="bg1">
                              <a:lumMod val="85000"/>
                            </a:schemeClr>
                          </a:solidFill>
                        </a:rPr>
                        <a:t>3.  Is your dependent with special needs listed as a beneficiary of your life insurance or retirement plan?</a:t>
                      </a:r>
                    </a:p>
                  </a:txBody>
                  <a:tcPr marL="91447" marR="91447" marT="45719" marB="45719"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bg1">
                              <a:lumMod val="85000"/>
                            </a:schemeClr>
                          </a:solidFill>
                        </a:rPr>
                        <a:t>□  Yes    □  No   </a:t>
                      </a:r>
                    </a:p>
                  </a:txBody>
                  <a:tcPr marL="91447" marR="91447" marT="45719" marB="45719" anchor="ctr">
                    <a:solidFill>
                      <a:schemeClr val="bg1"/>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7C155D87-6166-8B49-9149-0D265C840369}"/>
              </a:ext>
            </a:extLst>
          </p:cNvPr>
          <p:cNvSpPr>
            <a:spLocks noGrp="1" noChangeArrowheads="1"/>
          </p:cNvSpPr>
          <p:nvPr>
            <p:ph type="title"/>
          </p:nvPr>
        </p:nvSpPr>
        <p:spPr>
          <a:xfrm>
            <a:off x="287338" y="228600"/>
            <a:ext cx="8597900" cy="893763"/>
          </a:xfrm>
        </p:spPr>
        <p:txBody>
          <a:bodyPr/>
          <a:lstStyle/>
          <a:p>
            <a:pPr eaLnBrk="1" hangingPunct="1"/>
            <a:r>
              <a:rPr lang="en-US" altLang="en-US" i="1">
                <a:latin typeface="Century Gothic" panose="020B0502020202020204" pitchFamily="34" charset="0"/>
                <a:ea typeface="MS PGothic" panose="020B0600070205080204" pitchFamily="34" charset="-128"/>
              </a:rPr>
              <a:t>YES, I’ve arranged to leave MORE than $2,000</a:t>
            </a:r>
            <a:br>
              <a:rPr lang="en-US" altLang="en-US" i="1">
                <a:latin typeface="Century Gothic" panose="020B0502020202020204" pitchFamily="34" charset="0"/>
                <a:ea typeface="MS PGothic" panose="020B0600070205080204" pitchFamily="34" charset="-128"/>
              </a:rPr>
            </a:br>
            <a:r>
              <a:rPr lang="en-US" altLang="en-US" i="1">
                <a:latin typeface="Century Gothic" panose="020B0502020202020204" pitchFamily="34" charset="0"/>
                <a:ea typeface="MS PGothic" panose="020B0600070205080204" pitchFamily="34" charset="-128"/>
              </a:rPr>
              <a:t>to my dependent with special needs</a:t>
            </a:r>
          </a:p>
        </p:txBody>
      </p:sp>
      <p:sp>
        <p:nvSpPr>
          <p:cNvPr id="3" name="Content Placeholder 2">
            <a:extLst>
              <a:ext uri="{FF2B5EF4-FFF2-40B4-BE49-F238E27FC236}">
                <a16:creationId xmlns:a16="http://schemas.microsoft.com/office/drawing/2014/main" id="{85C25E4E-B571-574C-8934-5C763BEF4294}"/>
              </a:ext>
            </a:extLst>
          </p:cNvPr>
          <p:cNvSpPr>
            <a:spLocks noGrp="1"/>
          </p:cNvSpPr>
          <p:nvPr>
            <p:ph idx="1"/>
          </p:nvPr>
        </p:nvSpPr>
        <p:spPr>
          <a:xfrm>
            <a:off x="1541463" y="1760538"/>
            <a:ext cx="6731000" cy="3389312"/>
          </a:xfrm>
        </p:spPr>
        <p:txBody>
          <a:bodyPr rtlCol="0"/>
          <a:lstStyle/>
          <a:p>
            <a:pPr marL="0" indent="0" eaLnBrk="1" fontAlgn="auto" hangingPunct="1">
              <a:lnSpc>
                <a:spcPct val="140000"/>
              </a:lnSpc>
              <a:spcAft>
                <a:spcPts val="0"/>
              </a:spcAft>
              <a:buFontTx/>
              <a:buNone/>
              <a:defRPr/>
            </a:pPr>
            <a:r>
              <a:rPr lang="en-US" sz="2000" b="1" dirty="0"/>
              <a:t>Federal law says…</a:t>
            </a:r>
          </a:p>
          <a:p>
            <a:pPr marL="0" indent="0" eaLnBrk="1" fontAlgn="auto" hangingPunct="1">
              <a:spcAft>
                <a:spcPts val="0"/>
              </a:spcAft>
              <a:buClr>
                <a:schemeClr val="tx1"/>
              </a:buClr>
              <a:buFont typeface="Century Gothic" panose="020B0502020202020204" pitchFamily="34" charset="0"/>
              <a:buNone/>
              <a:defRPr/>
            </a:pPr>
            <a:r>
              <a:rPr lang="en-US" sz="2000" dirty="0"/>
              <a:t>If you leave anything over $2,000, in most states, to a person with a disability, they automatically lose eligibility for most government benefits.</a:t>
            </a:r>
          </a:p>
          <a:p>
            <a:pPr eaLnBrk="1" fontAlgn="auto" hangingPunct="1">
              <a:spcAft>
                <a:spcPts val="0"/>
              </a:spcAft>
              <a:defRPr/>
            </a:pPr>
            <a:endParaRPr lang="en-US" sz="2000" dirty="0"/>
          </a:p>
        </p:txBody>
      </p:sp>
      <p:sp>
        <p:nvSpPr>
          <p:cNvPr id="5" name="Rectangle 4">
            <a:extLst>
              <a:ext uri="{FF2B5EF4-FFF2-40B4-BE49-F238E27FC236}">
                <a16:creationId xmlns:a16="http://schemas.microsoft.com/office/drawing/2014/main" id="{5DF6BE45-F97E-654B-8234-18FEF73FD57B}"/>
              </a:ext>
            </a:extLst>
          </p:cNvPr>
          <p:cNvSpPr/>
          <p:nvPr/>
        </p:nvSpPr>
        <p:spPr>
          <a:xfrm>
            <a:off x="14288" y="4603750"/>
            <a:ext cx="9144000" cy="369888"/>
          </a:xfrm>
          <a:prstGeom prst="rect">
            <a:avLst/>
          </a:prstGeom>
          <a:solidFill>
            <a:schemeClr val="bg1">
              <a:lumMod val="85000"/>
            </a:schemeClr>
          </a:solidFill>
        </p:spPr>
        <p:txBody>
          <a:bodyPr>
            <a:spAutoFit/>
          </a:bodyPr>
          <a:lstStyle/>
          <a:p>
            <a:pPr algn="ctr" eaLnBrk="1" fontAlgn="auto" hangingPunct="1">
              <a:spcBef>
                <a:spcPts val="0"/>
              </a:spcBef>
              <a:spcAft>
                <a:spcPts val="0"/>
              </a:spcAft>
              <a:defRPr/>
            </a:pPr>
            <a:r>
              <a:rPr lang="en-US" b="1" i="1" dirty="0">
                <a:solidFill>
                  <a:srgbClr val="00B0F0"/>
                </a:solidFill>
                <a:latin typeface="+mn-lt"/>
              </a:rPr>
              <a:t>The $2,000 limit: It’s the law.</a:t>
            </a:r>
          </a:p>
        </p:txBody>
      </p:sp>
      <p:sp>
        <p:nvSpPr>
          <p:cNvPr id="16" name="Isosceles Triangle 15">
            <a:extLst>
              <a:ext uri="{FF2B5EF4-FFF2-40B4-BE49-F238E27FC236}">
                <a16:creationId xmlns:a16="http://schemas.microsoft.com/office/drawing/2014/main" id="{4B67586A-E6E8-0C42-9986-6BE30C7821FE}"/>
              </a:ext>
            </a:extLst>
          </p:cNvPr>
          <p:cNvSpPr/>
          <p:nvPr/>
        </p:nvSpPr>
        <p:spPr>
          <a:xfrm>
            <a:off x="242888" y="2503488"/>
            <a:ext cx="1069975" cy="893762"/>
          </a:xfrm>
          <a:prstGeom prst="triangle">
            <a:avLst/>
          </a:prstGeom>
        </p:spPr>
        <p:style>
          <a:lnRef idx="0">
            <a:schemeClr val="accent6"/>
          </a:lnRef>
          <a:fillRef idx="3">
            <a:schemeClr val="accent6"/>
          </a:fillRef>
          <a:effectRef idx="3">
            <a:schemeClr val="accent6"/>
          </a:effectRef>
          <a:fontRef idx="minor">
            <a:schemeClr val="lt1"/>
          </a:fontRef>
        </p:style>
        <p:txBody>
          <a:bodyPr anchor="b"/>
          <a:lstStyle/>
          <a:p>
            <a:pPr algn="ctr" eaLnBrk="1" fontAlgn="auto" hangingPunct="1">
              <a:spcBef>
                <a:spcPts val="0"/>
              </a:spcBef>
              <a:spcAft>
                <a:spcPts val="0"/>
              </a:spcAft>
              <a:defRPr/>
            </a:pPr>
            <a:r>
              <a:rPr lang="en-US" sz="4000" b="1" dirty="0"/>
              <a: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ontent Placeholder 2">
            <a:extLst>
              <a:ext uri="{FF2B5EF4-FFF2-40B4-BE49-F238E27FC236}">
                <a16:creationId xmlns:a16="http://schemas.microsoft.com/office/drawing/2014/main" id="{244CD7B0-4776-3340-BD2F-A00AD115D2C5}"/>
              </a:ext>
            </a:extLst>
          </p:cNvPr>
          <p:cNvSpPr>
            <a:spLocks noGrp="1" noChangeArrowheads="1"/>
          </p:cNvSpPr>
          <p:nvPr>
            <p:ph type="body" idx="1"/>
          </p:nvPr>
        </p:nvSpPr>
        <p:spPr>
          <a:xfrm>
            <a:off x="249238" y="1776413"/>
            <a:ext cx="3911600" cy="2439987"/>
          </a:xfrm>
        </p:spPr>
        <p:txBody>
          <a:bodyPr/>
          <a:lstStyle/>
          <a:p>
            <a:pPr eaLnBrk="1" hangingPunct="1">
              <a:lnSpc>
                <a:spcPct val="100000"/>
              </a:lnSpc>
              <a:buFontTx/>
              <a:buNone/>
            </a:pPr>
            <a:r>
              <a:rPr lang="en-US" altLang="en-US" sz="4000" b="0">
                <a:latin typeface="Century Gothic" panose="020B0502020202020204" pitchFamily="34" charset="0"/>
                <a:ea typeface="MS PGothic" panose="020B0600070205080204" pitchFamily="34" charset="-128"/>
              </a:rPr>
              <a:t>So, what are some possible solutions?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0BCB1678-CA85-B148-BE3B-292A7D06A222}"/>
              </a:ext>
            </a:extLst>
          </p:cNvPr>
          <p:cNvSpPr>
            <a:spLocks noGrp="1" noChangeArrowheads="1"/>
          </p:cNvSpPr>
          <p:nvPr>
            <p:ph type="title"/>
          </p:nvPr>
        </p:nvSpPr>
        <p:spPr>
          <a:xfrm>
            <a:off x="287338" y="228600"/>
            <a:ext cx="8597900" cy="893763"/>
          </a:xfrm>
        </p:spPr>
        <p:txBody>
          <a:bodyPr/>
          <a:lstStyle/>
          <a:p>
            <a:pPr eaLnBrk="1" hangingPunct="1"/>
            <a:r>
              <a:rPr lang="en-US" altLang="en-US">
                <a:latin typeface="Century Gothic" panose="020B0502020202020204" pitchFamily="34" charset="0"/>
                <a:ea typeface="MS PGothic" panose="020B0600070205080204" pitchFamily="34" charset="-128"/>
              </a:rPr>
              <a:t>The Special Needs Trust</a:t>
            </a:r>
          </a:p>
        </p:txBody>
      </p:sp>
      <p:sp>
        <p:nvSpPr>
          <p:cNvPr id="48131" name="Content Placeholder 2">
            <a:extLst>
              <a:ext uri="{FF2B5EF4-FFF2-40B4-BE49-F238E27FC236}">
                <a16:creationId xmlns:a16="http://schemas.microsoft.com/office/drawing/2014/main" id="{2B0EB455-069E-5040-BA57-41BE81D7BCDB}"/>
              </a:ext>
            </a:extLst>
          </p:cNvPr>
          <p:cNvSpPr>
            <a:spLocks noGrp="1" noChangeArrowheads="1"/>
          </p:cNvSpPr>
          <p:nvPr>
            <p:ph idx="1"/>
          </p:nvPr>
        </p:nvSpPr>
        <p:spPr>
          <a:xfrm>
            <a:off x="4448175" y="1701800"/>
            <a:ext cx="4284663" cy="3389313"/>
          </a:xfrm>
        </p:spPr>
        <p:txBody>
          <a:bodyPr/>
          <a:lstStyle/>
          <a:p>
            <a:pPr eaLnBrk="1" hangingPunct="1">
              <a:buClr>
                <a:schemeClr val="tx1"/>
              </a:buClr>
              <a:buSzTx/>
            </a:pPr>
            <a:r>
              <a:rPr lang="en-US" altLang="en-US" sz="2000">
                <a:latin typeface="Century Gothic" panose="020B0502020202020204" pitchFamily="34" charset="0"/>
                <a:ea typeface="MS PGothic" panose="020B0600070205080204" pitchFamily="34" charset="-128"/>
              </a:rPr>
              <a:t>How does it protect my dependent’s government benefit eligibility?</a:t>
            </a:r>
          </a:p>
          <a:p>
            <a:pPr eaLnBrk="1" hangingPunct="1">
              <a:buClr>
                <a:schemeClr val="tx1"/>
              </a:buClr>
              <a:buSzTx/>
            </a:pPr>
            <a:r>
              <a:rPr lang="en-US" altLang="en-US" sz="2000">
                <a:latin typeface="Century Gothic" panose="020B0502020202020204" pitchFamily="34" charset="0"/>
                <a:ea typeface="MS PGothic" panose="020B0600070205080204" pitchFamily="34" charset="-128"/>
              </a:rPr>
              <a:t>What can it provide?</a:t>
            </a:r>
          </a:p>
          <a:p>
            <a:pPr eaLnBrk="1" hangingPunct="1">
              <a:buClr>
                <a:schemeClr val="tx1"/>
              </a:buClr>
              <a:buSzTx/>
            </a:pPr>
            <a:r>
              <a:rPr lang="en-US" altLang="en-US" sz="2000">
                <a:latin typeface="Century Gothic" panose="020B0502020202020204" pitchFamily="34" charset="0"/>
                <a:ea typeface="MS PGothic" panose="020B0600070205080204" pitchFamily="34" charset="-128"/>
              </a:rPr>
              <a:t>Are there restrictions?</a:t>
            </a:r>
          </a:p>
        </p:txBody>
      </p:sp>
      <p:pic>
        <p:nvPicPr>
          <p:cNvPr id="48132" name="Picture 4" descr="iStock_000008384987Large.jpg">
            <a:extLst>
              <a:ext uri="{FF2B5EF4-FFF2-40B4-BE49-F238E27FC236}">
                <a16:creationId xmlns:a16="http://schemas.microsoft.com/office/drawing/2014/main" id="{A7F819C2-4127-5F4E-B7D8-0B92E9A4A7E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7338" y="1674813"/>
            <a:ext cx="3717925"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C1ECED16-199E-8642-9233-84948EC0273A}"/>
              </a:ext>
            </a:extLst>
          </p:cNvPr>
          <p:cNvSpPr>
            <a:spLocks noGrp="1" noChangeArrowheads="1"/>
          </p:cNvSpPr>
          <p:nvPr>
            <p:ph type="title"/>
          </p:nvPr>
        </p:nvSpPr>
        <p:spPr>
          <a:xfrm>
            <a:off x="287338" y="228600"/>
            <a:ext cx="8597900" cy="893763"/>
          </a:xfrm>
        </p:spPr>
        <p:txBody>
          <a:bodyPr/>
          <a:lstStyle/>
          <a:p>
            <a:pPr eaLnBrk="1" hangingPunct="1"/>
            <a:r>
              <a:rPr lang="en-US" altLang="en-US">
                <a:latin typeface="Century Gothic" panose="020B0502020202020204" pitchFamily="34" charset="0"/>
                <a:ea typeface="MS PGothic" panose="020B0600070205080204" pitchFamily="34" charset="-128"/>
              </a:rPr>
              <a:t>The ABLE Act</a:t>
            </a:r>
          </a:p>
        </p:txBody>
      </p:sp>
      <p:sp>
        <p:nvSpPr>
          <p:cNvPr id="50179" name="Content Placeholder 2">
            <a:extLst>
              <a:ext uri="{FF2B5EF4-FFF2-40B4-BE49-F238E27FC236}">
                <a16:creationId xmlns:a16="http://schemas.microsoft.com/office/drawing/2014/main" id="{081E417E-6C1A-E248-B704-6186F3636881}"/>
              </a:ext>
            </a:extLst>
          </p:cNvPr>
          <p:cNvSpPr>
            <a:spLocks noGrp="1" noChangeArrowheads="1"/>
          </p:cNvSpPr>
          <p:nvPr>
            <p:ph idx="1"/>
          </p:nvPr>
        </p:nvSpPr>
        <p:spPr>
          <a:xfrm>
            <a:off x="287338" y="2193925"/>
            <a:ext cx="8240712" cy="3387725"/>
          </a:xfrm>
        </p:spPr>
        <p:txBody>
          <a:bodyPr/>
          <a:lstStyle/>
          <a:p>
            <a:pPr eaLnBrk="1" hangingPunct="1">
              <a:lnSpc>
                <a:spcPct val="100000"/>
              </a:lnSpc>
              <a:spcBef>
                <a:spcPts val="1200"/>
              </a:spcBef>
              <a:buClr>
                <a:schemeClr val="tx1"/>
              </a:buClr>
              <a:buSzTx/>
            </a:pPr>
            <a:r>
              <a:rPr lang="en-US" altLang="en-US" sz="1800">
                <a:latin typeface="Century Gothic" panose="020B0502020202020204" pitchFamily="34" charset="0"/>
                <a:ea typeface="MS PGothic" panose="020B0600070205080204" pitchFamily="34" charset="-128"/>
              </a:rPr>
              <a:t>President Barack Obama signed the ABLE Act on December 19, 2014 as part of the Tax Increase Prevention Act of 2014 </a:t>
            </a:r>
          </a:p>
          <a:p>
            <a:pPr eaLnBrk="1" hangingPunct="1">
              <a:lnSpc>
                <a:spcPct val="100000"/>
              </a:lnSpc>
              <a:spcBef>
                <a:spcPts val="1200"/>
              </a:spcBef>
              <a:buClr>
                <a:schemeClr val="tx1"/>
              </a:buClr>
              <a:buSzTx/>
            </a:pPr>
            <a:r>
              <a:rPr lang="en-US" altLang="en-US" sz="1800">
                <a:latin typeface="Century Gothic" panose="020B0502020202020204" pitchFamily="34" charset="0"/>
                <a:ea typeface="MS PGothic" panose="020B0600070205080204" pitchFamily="34" charset="-128"/>
              </a:rPr>
              <a:t>Allows qualified individuals with disabilities to have an ABLE account; a tax-free savings account modeled after 529 college savings account</a:t>
            </a:r>
          </a:p>
          <a:p>
            <a:pPr eaLnBrk="1" hangingPunct="1">
              <a:lnSpc>
                <a:spcPct val="100000"/>
              </a:lnSpc>
              <a:spcBef>
                <a:spcPts val="1200"/>
              </a:spcBef>
              <a:buClr>
                <a:schemeClr val="tx1"/>
              </a:buClr>
              <a:buSzTx/>
            </a:pPr>
            <a:r>
              <a:rPr lang="en-US" altLang="en-US" sz="1800">
                <a:latin typeface="Century Gothic" panose="020B0502020202020204" pitchFamily="34" charset="0"/>
                <a:ea typeface="MS PGothic" panose="020B0600070205080204" pitchFamily="34" charset="-128"/>
              </a:rPr>
              <a:t>Legislation is required in each state, but qualified individuals can enroll in an ABLE account in another state if they accept out-of-state residents and meet the requirements for opening an account.  </a:t>
            </a:r>
          </a:p>
          <a:p>
            <a:pPr eaLnBrk="1" hangingPunct="1">
              <a:lnSpc>
                <a:spcPct val="100000"/>
              </a:lnSpc>
              <a:spcBef>
                <a:spcPts val="1200"/>
              </a:spcBef>
              <a:buClr>
                <a:schemeClr val="tx1"/>
              </a:buClr>
              <a:buSzTx/>
            </a:pPr>
            <a:r>
              <a:rPr lang="en-US" altLang="en-US" sz="1800">
                <a:latin typeface="Century Gothic" panose="020B0502020202020204" pitchFamily="34" charset="0"/>
                <a:ea typeface="MS PGothic" panose="020B0600070205080204" pitchFamily="34" charset="-128"/>
              </a:rPr>
              <a:t>For the most up-to-date information on ABLE, including which states offer ABLE accounts, visit </a:t>
            </a:r>
            <a:r>
              <a:rPr lang="en-US" altLang="en-US" sz="1800" u="sng">
                <a:solidFill>
                  <a:srgbClr val="0070C0"/>
                </a:solidFill>
                <a:latin typeface="Century Gothic" panose="020B0502020202020204" pitchFamily="34" charset="0"/>
                <a:ea typeface="MS PGothic" panose="020B0600070205080204" pitchFamily="34" charset="-128"/>
              </a:rPr>
              <a:t>www.ablenrc.org</a:t>
            </a:r>
          </a:p>
        </p:txBody>
      </p:sp>
      <p:sp>
        <p:nvSpPr>
          <p:cNvPr id="50180" name="Rectangle 1">
            <a:extLst>
              <a:ext uri="{FF2B5EF4-FFF2-40B4-BE49-F238E27FC236}">
                <a16:creationId xmlns:a16="http://schemas.microsoft.com/office/drawing/2014/main" id="{5BB22CD6-95F0-9645-8C06-282FFF43DE73}"/>
              </a:ext>
            </a:extLst>
          </p:cNvPr>
          <p:cNvSpPr>
            <a:spLocks noChangeArrowheads="1"/>
          </p:cNvSpPr>
          <p:nvPr/>
        </p:nvSpPr>
        <p:spPr bwMode="auto">
          <a:xfrm>
            <a:off x="287338" y="1651000"/>
            <a:ext cx="42687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Century Gothic" panose="020B0502020202020204" pitchFamily="34" charset="0"/>
              <a:buChar char="●"/>
              <a:defRPr sz="2000">
                <a:solidFill>
                  <a:schemeClr val="tx1"/>
                </a:solidFill>
                <a:latin typeface="Century Gothic" panose="020B0502020202020204" pitchFamily="34" charset="0"/>
                <a:ea typeface="Century Gothic" panose="020B0502020202020204" pitchFamily="34" charset="0"/>
                <a:cs typeface="Century Gothic" panose="020B0502020202020204" pitchFamily="34" charset="0"/>
              </a:defRPr>
            </a:lvl1pPr>
            <a:lvl2pPr marL="742950" indent="-285750">
              <a:lnSpc>
                <a:spcPct val="90000"/>
              </a:lnSpc>
              <a:spcBef>
                <a:spcPts val="500"/>
              </a:spcBef>
              <a:buFont typeface="Century Gothic" panose="020B0502020202020204" pitchFamily="34" charset="0"/>
              <a:buChar char="●"/>
              <a:defRPr>
                <a:solidFill>
                  <a:schemeClr val="tx1"/>
                </a:solidFill>
                <a:latin typeface="Century Gothic" panose="020B0502020202020204" pitchFamily="34" charset="0"/>
                <a:ea typeface="Century Gothic" panose="020B0502020202020204" pitchFamily="34" charset="0"/>
                <a:cs typeface="Century Gothic" panose="020B0502020202020204" pitchFamily="34" charset="0"/>
              </a:defRPr>
            </a:lvl2pPr>
            <a:lvl3pPr marL="1143000" indent="-228600">
              <a:lnSpc>
                <a:spcPct val="90000"/>
              </a:lnSpc>
              <a:spcBef>
                <a:spcPts val="500"/>
              </a:spcBef>
              <a:buFont typeface="Century Gothic" panose="020B0502020202020204" pitchFamily="34" charset="0"/>
              <a:buChar char="●"/>
              <a:defRPr sz="1600">
                <a:solidFill>
                  <a:schemeClr val="tx1"/>
                </a:solidFill>
                <a:latin typeface="Century Gothic" panose="020B0502020202020204" pitchFamily="34" charset="0"/>
                <a:ea typeface="Century Gothic" panose="020B0502020202020204" pitchFamily="34" charset="0"/>
                <a:cs typeface="Century Gothic" panose="020B0502020202020204" pitchFamily="34" charset="0"/>
              </a:defRPr>
            </a:lvl3pPr>
            <a:lvl4pPr marL="1600200" indent="-228600">
              <a:lnSpc>
                <a:spcPct val="90000"/>
              </a:lnSpc>
              <a:spcBef>
                <a:spcPts val="500"/>
              </a:spcBef>
              <a:buFont typeface="Century Gothic" panose="020B0502020202020204" pitchFamily="34" charset="0"/>
              <a:buChar char="●"/>
              <a:defRPr sz="1400">
                <a:solidFill>
                  <a:schemeClr val="tx1"/>
                </a:solidFill>
                <a:latin typeface="Century Gothic" panose="020B0502020202020204" pitchFamily="34" charset="0"/>
                <a:ea typeface="Century Gothic" panose="020B0502020202020204" pitchFamily="34" charset="0"/>
                <a:cs typeface="Century Gothic" panose="020B0502020202020204" pitchFamily="34" charset="0"/>
              </a:defRPr>
            </a:lvl4pPr>
            <a:lvl5pPr marL="2057400" indent="-228600">
              <a:lnSpc>
                <a:spcPct val="90000"/>
              </a:lnSpc>
              <a:spcBef>
                <a:spcPts val="500"/>
              </a:spcBef>
              <a:buFont typeface="Century Gothic" panose="020B0502020202020204" pitchFamily="34" charset="0"/>
              <a:buChar char="●"/>
              <a:defRPr sz="1200">
                <a:solidFill>
                  <a:schemeClr val="tx1"/>
                </a:solidFill>
                <a:latin typeface="Century Gothic" panose="020B0502020202020204" pitchFamily="34" charset="0"/>
                <a:ea typeface="Century Gothic" panose="020B0502020202020204" pitchFamily="34" charset="0"/>
                <a:cs typeface="Century Gothic" panose="020B0502020202020204" pitchFamily="34" charset="0"/>
              </a:defRPr>
            </a:lvl5pPr>
            <a:lvl6pPr marL="2514600" indent="-228600" eaLnBrk="0" fontAlgn="base" hangingPunct="0">
              <a:lnSpc>
                <a:spcPct val="90000"/>
              </a:lnSpc>
              <a:spcBef>
                <a:spcPts val="500"/>
              </a:spcBef>
              <a:spcAft>
                <a:spcPct val="0"/>
              </a:spcAft>
              <a:buFont typeface="Century Gothic" panose="020B0502020202020204" pitchFamily="34" charset="0"/>
              <a:buChar char="●"/>
              <a:defRPr sz="1200">
                <a:solidFill>
                  <a:schemeClr val="tx1"/>
                </a:solidFill>
                <a:latin typeface="Century Gothic" panose="020B0502020202020204" pitchFamily="34" charset="0"/>
                <a:ea typeface="Century Gothic" panose="020B0502020202020204" pitchFamily="34" charset="0"/>
                <a:cs typeface="Century Gothic" panose="020B0502020202020204" pitchFamily="34" charset="0"/>
              </a:defRPr>
            </a:lvl6pPr>
            <a:lvl7pPr marL="2971800" indent="-228600" eaLnBrk="0" fontAlgn="base" hangingPunct="0">
              <a:lnSpc>
                <a:spcPct val="90000"/>
              </a:lnSpc>
              <a:spcBef>
                <a:spcPts val="500"/>
              </a:spcBef>
              <a:spcAft>
                <a:spcPct val="0"/>
              </a:spcAft>
              <a:buFont typeface="Century Gothic" panose="020B0502020202020204" pitchFamily="34" charset="0"/>
              <a:buChar char="●"/>
              <a:defRPr sz="1200">
                <a:solidFill>
                  <a:schemeClr val="tx1"/>
                </a:solidFill>
                <a:latin typeface="Century Gothic" panose="020B0502020202020204" pitchFamily="34" charset="0"/>
                <a:ea typeface="Century Gothic" panose="020B0502020202020204" pitchFamily="34" charset="0"/>
                <a:cs typeface="Century Gothic" panose="020B0502020202020204" pitchFamily="34" charset="0"/>
              </a:defRPr>
            </a:lvl7pPr>
            <a:lvl8pPr marL="3429000" indent="-228600" eaLnBrk="0" fontAlgn="base" hangingPunct="0">
              <a:lnSpc>
                <a:spcPct val="90000"/>
              </a:lnSpc>
              <a:spcBef>
                <a:spcPts val="500"/>
              </a:spcBef>
              <a:spcAft>
                <a:spcPct val="0"/>
              </a:spcAft>
              <a:buFont typeface="Century Gothic" panose="020B0502020202020204" pitchFamily="34" charset="0"/>
              <a:buChar char="●"/>
              <a:defRPr sz="1200">
                <a:solidFill>
                  <a:schemeClr val="tx1"/>
                </a:solidFill>
                <a:latin typeface="Century Gothic" panose="020B0502020202020204" pitchFamily="34" charset="0"/>
                <a:ea typeface="Century Gothic" panose="020B0502020202020204" pitchFamily="34" charset="0"/>
                <a:cs typeface="Century Gothic" panose="020B0502020202020204" pitchFamily="34" charset="0"/>
              </a:defRPr>
            </a:lvl8pPr>
            <a:lvl9pPr marL="3886200" indent="-228600" eaLnBrk="0" fontAlgn="base" hangingPunct="0">
              <a:lnSpc>
                <a:spcPct val="90000"/>
              </a:lnSpc>
              <a:spcBef>
                <a:spcPts val="500"/>
              </a:spcBef>
              <a:spcAft>
                <a:spcPct val="0"/>
              </a:spcAft>
              <a:buFont typeface="Century Gothic" panose="020B0502020202020204" pitchFamily="34" charset="0"/>
              <a:buChar char="●"/>
              <a:defRPr sz="1200">
                <a:solidFill>
                  <a:schemeClr val="tx1"/>
                </a:solidFill>
                <a:latin typeface="Century Gothic" panose="020B0502020202020204" pitchFamily="34" charset="0"/>
                <a:ea typeface="Century Gothic" panose="020B0502020202020204" pitchFamily="34" charset="0"/>
                <a:cs typeface="Century Gothic" panose="020B0502020202020204" pitchFamily="34" charset="0"/>
              </a:defRPr>
            </a:lvl9pPr>
          </a:lstStyle>
          <a:p>
            <a:pPr eaLnBrk="1" hangingPunct="1">
              <a:lnSpc>
                <a:spcPct val="100000"/>
              </a:lnSpc>
              <a:spcBef>
                <a:spcPct val="0"/>
              </a:spcBef>
              <a:buFontTx/>
              <a:buNone/>
            </a:pPr>
            <a:r>
              <a:rPr lang="en-US" altLang="en-US" sz="1600" b="1">
                <a:solidFill>
                  <a:schemeClr val="accent1"/>
                </a:solidFill>
                <a:ea typeface="MS PGothic" panose="020B0600070205080204" pitchFamily="34" charset="-128"/>
              </a:rPr>
              <a:t>Achieving a Better Life Experience (ABLE)</a:t>
            </a:r>
            <a:endParaRPr lang="en-US" altLang="en-US" sz="1600" b="1">
              <a:solidFill>
                <a:schemeClr val="accent1"/>
              </a:solidFill>
              <a:ea typeface="MS PGothic" panose="020B0600070205080204" pitchFamily="34" charset="-128"/>
              <a:cs typeface="MS PGothic" panose="020B0600070205080204" pitchFamily="34" charset="-128"/>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1DA86AD2-7DC2-B541-85D8-83F1D40F89D8}"/>
              </a:ext>
            </a:extLst>
          </p:cNvPr>
          <p:cNvSpPr>
            <a:spLocks noGrp="1" noChangeArrowheads="1"/>
          </p:cNvSpPr>
          <p:nvPr>
            <p:ph type="title"/>
          </p:nvPr>
        </p:nvSpPr>
        <p:spPr>
          <a:xfrm>
            <a:off x="287338" y="228600"/>
            <a:ext cx="8597900" cy="893763"/>
          </a:xfrm>
        </p:spPr>
        <p:txBody>
          <a:bodyPr/>
          <a:lstStyle/>
          <a:p>
            <a:pPr eaLnBrk="1" hangingPunct="1"/>
            <a:r>
              <a:rPr lang="en-US" altLang="en-US">
                <a:latin typeface="Century Gothic" panose="020B0502020202020204" pitchFamily="34" charset="0"/>
                <a:ea typeface="MS PGothic" panose="020B0600070205080204" pitchFamily="34" charset="-128"/>
              </a:rPr>
              <a:t>ABLE Account Limits*</a:t>
            </a:r>
          </a:p>
        </p:txBody>
      </p:sp>
      <p:sp>
        <p:nvSpPr>
          <p:cNvPr id="5" name="TextBox 6">
            <a:extLst>
              <a:ext uri="{FF2B5EF4-FFF2-40B4-BE49-F238E27FC236}">
                <a16:creationId xmlns:a16="http://schemas.microsoft.com/office/drawing/2014/main" id="{C4B53ECA-C7D7-3047-AB90-0046EEA7E585}"/>
              </a:ext>
            </a:extLst>
          </p:cNvPr>
          <p:cNvSpPr txBox="1">
            <a:spLocks noChangeArrowheads="1"/>
          </p:cNvSpPr>
          <p:nvPr/>
        </p:nvSpPr>
        <p:spPr bwMode="auto">
          <a:xfrm>
            <a:off x="531813" y="6351588"/>
            <a:ext cx="4773612" cy="277812"/>
          </a:xfrm>
          <a:prstGeom prst="rect">
            <a:avLst/>
          </a:prstGeom>
          <a:noFill/>
          <a:ln>
            <a:noFill/>
          </a:ln>
        </p:spPr>
        <p:txBody>
          <a:bodyPr>
            <a:spAutoFit/>
          </a:bodyPr>
          <a:lstStyle>
            <a:lvl1pPr eaLnBrk="0" hangingPunct="0">
              <a:spcBef>
                <a:spcPct val="20000"/>
              </a:spcBef>
              <a:buClr>
                <a:schemeClr val="bg2"/>
              </a:buClr>
              <a:buSzPct val="70000"/>
              <a:buFont typeface="Wingdings" pitchFamily="1" charset="2"/>
              <a:defRPr sz="3000">
                <a:solidFill>
                  <a:srgbClr val="5F5F5F"/>
                </a:solidFill>
                <a:latin typeface="Arial" charset="0"/>
              </a:defRPr>
            </a:lvl1pPr>
            <a:lvl2pPr marL="742950" indent="-285750" eaLnBrk="0" hangingPunct="0">
              <a:spcBef>
                <a:spcPct val="20000"/>
              </a:spcBef>
              <a:buClr>
                <a:schemeClr val="tx1"/>
              </a:buClr>
              <a:buSzPct val="75000"/>
              <a:buChar char="•"/>
              <a:defRPr sz="2800">
                <a:solidFill>
                  <a:srgbClr val="5F5F5F"/>
                </a:solidFill>
                <a:latin typeface="Arial" charset="0"/>
              </a:defRPr>
            </a:lvl2pPr>
            <a:lvl3pPr marL="1143000" indent="-228600" eaLnBrk="0" hangingPunct="0">
              <a:spcBef>
                <a:spcPct val="20000"/>
              </a:spcBef>
              <a:buClr>
                <a:srgbClr val="007CC3"/>
              </a:buClr>
              <a:buSzPct val="65000"/>
              <a:buFont typeface="Wingdings" pitchFamily="1" charset="2"/>
              <a:buChar char="o"/>
              <a:defRPr sz="2400">
                <a:solidFill>
                  <a:srgbClr val="5F5F5F"/>
                </a:solidFill>
                <a:latin typeface="Arial" charset="0"/>
              </a:defRPr>
            </a:lvl3pPr>
            <a:lvl4pPr marL="1600200" indent="-228600" eaLnBrk="0" hangingPunct="0">
              <a:spcBef>
                <a:spcPct val="20000"/>
              </a:spcBef>
              <a:buClr>
                <a:schemeClr val="accent2"/>
              </a:buClr>
              <a:buSzPct val="75000"/>
              <a:buChar char="•"/>
              <a:defRPr sz="2000">
                <a:solidFill>
                  <a:srgbClr val="5F5F5F"/>
                </a:solidFill>
                <a:latin typeface="Arial" charset="0"/>
              </a:defRPr>
            </a:lvl4pPr>
            <a:lvl5pPr marL="2057400" indent="-228600" eaLnBrk="0" hangingPunct="0">
              <a:spcBef>
                <a:spcPct val="20000"/>
              </a:spcBef>
              <a:buClr>
                <a:srgbClr val="007CC3"/>
              </a:buClr>
              <a:buSzPct val="50000"/>
              <a:buFont typeface="Wingdings" pitchFamily="1" charset="2"/>
              <a:buChar char="o"/>
              <a:defRPr sz="2000">
                <a:solidFill>
                  <a:srgbClr val="5F5F5F"/>
                </a:solidFill>
                <a:latin typeface="Arial" charset="0"/>
              </a:defRPr>
            </a:lvl5pPr>
            <a:lvl6pPr marL="2514600" indent="-228600" eaLnBrk="0" fontAlgn="base" hangingPunct="0">
              <a:spcBef>
                <a:spcPct val="20000"/>
              </a:spcBef>
              <a:spcAft>
                <a:spcPct val="0"/>
              </a:spcAft>
              <a:buClr>
                <a:srgbClr val="007CC3"/>
              </a:buClr>
              <a:buSzPct val="50000"/>
              <a:buFont typeface="Wingdings" pitchFamily="1" charset="2"/>
              <a:buChar char="o"/>
              <a:defRPr sz="2000">
                <a:solidFill>
                  <a:srgbClr val="5F5F5F"/>
                </a:solidFill>
                <a:latin typeface="Arial" charset="0"/>
              </a:defRPr>
            </a:lvl6pPr>
            <a:lvl7pPr marL="2971800" indent="-228600" eaLnBrk="0" fontAlgn="base" hangingPunct="0">
              <a:spcBef>
                <a:spcPct val="20000"/>
              </a:spcBef>
              <a:spcAft>
                <a:spcPct val="0"/>
              </a:spcAft>
              <a:buClr>
                <a:srgbClr val="007CC3"/>
              </a:buClr>
              <a:buSzPct val="50000"/>
              <a:buFont typeface="Wingdings" pitchFamily="1" charset="2"/>
              <a:buChar char="o"/>
              <a:defRPr sz="2000">
                <a:solidFill>
                  <a:srgbClr val="5F5F5F"/>
                </a:solidFill>
                <a:latin typeface="Arial" charset="0"/>
              </a:defRPr>
            </a:lvl7pPr>
            <a:lvl8pPr marL="3429000" indent="-228600" eaLnBrk="0" fontAlgn="base" hangingPunct="0">
              <a:spcBef>
                <a:spcPct val="20000"/>
              </a:spcBef>
              <a:spcAft>
                <a:spcPct val="0"/>
              </a:spcAft>
              <a:buClr>
                <a:srgbClr val="007CC3"/>
              </a:buClr>
              <a:buSzPct val="50000"/>
              <a:buFont typeface="Wingdings" pitchFamily="1" charset="2"/>
              <a:buChar char="o"/>
              <a:defRPr sz="2000">
                <a:solidFill>
                  <a:srgbClr val="5F5F5F"/>
                </a:solidFill>
                <a:latin typeface="Arial" charset="0"/>
              </a:defRPr>
            </a:lvl8pPr>
            <a:lvl9pPr marL="3886200" indent="-228600" eaLnBrk="0" fontAlgn="base" hangingPunct="0">
              <a:spcBef>
                <a:spcPct val="20000"/>
              </a:spcBef>
              <a:spcAft>
                <a:spcPct val="0"/>
              </a:spcAft>
              <a:buClr>
                <a:srgbClr val="007CC3"/>
              </a:buClr>
              <a:buSzPct val="50000"/>
              <a:buFont typeface="Wingdings" pitchFamily="1" charset="2"/>
              <a:buChar char="o"/>
              <a:defRPr sz="2000">
                <a:solidFill>
                  <a:srgbClr val="5F5F5F"/>
                </a:solidFill>
                <a:latin typeface="Arial" charset="0"/>
              </a:defRPr>
            </a:lvl9pPr>
          </a:lstStyle>
          <a:p>
            <a:pPr eaLnBrk="1" fontAlgn="auto" hangingPunct="1">
              <a:spcBef>
                <a:spcPct val="0"/>
              </a:spcBef>
              <a:spcAft>
                <a:spcPts val="0"/>
              </a:spcAft>
              <a:buClrTx/>
              <a:buSzTx/>
              <a:buFontTx/>
              <a:buNone/>
              <a:defRPr/>
            </a:pPr>
            <a:r>
              <a:rPr lang="en-US" altLang="en-US" sz="1200" dirty="0">
                <a:solidFill>
                  <a:schemeClr val="tx1">
                    <a:lumMod val="75000"/>
                    <a:lumOff val="25000"/>
                  </a:schemeClr>
                </a:solidFill>
              </a:rPr>
              <a:t>*Source: https://www.ablenrc.org/frequently-asked-questions/</a:t>
            </a:r>
          </a:p>
        </p:txBody>
      </p:sp>
      <p:sp>
        <p:nvSpPr>
          <p:cNvPr id="8" name="Content Placeholder 2">
            <a:extLst>
              <a:ext uri="{FF2B5EF4-FFF2-40B4-BE49-F238E27FC236}">
                <a16:creationId xmlns:a16="http://schemas.microsoft.com/office/drawing/2014/main" id="{EB5FC659-19BC-D740-8EB5-973EBFDBE551}"/>
              </a:ext>
            </a:extLst>
          </p:cNvPr>
          <p:cNvSpPr>
            <a:spLocks noGrp="1"/>
          </p:cNvSpPr>
          <p:nvPr>
            <p:ph idx="1"/>
          </p:nvPr>
        </p:nvSpPr>
        <p:spPr>
          <a:xfrm>
            <a:off x="287338" y="1452563"/>
            <a:ext cx="8569325" cy="4870450"/>
          </a:xfrm>
        </p:spPr>
        <p:txBody>
          <a:bodyPr rtlCol="0">
            <a:noAutofit/>
          </a:bodyPr>
          <a:lstStyle/>
          <a:p>
            <a:pPr eaLnBrk="1" fontAlgn="auto" hangingPunct="1">
              <a:lnSpc>
                <a:spcPct val="100000"/>
              </a:lnSpc>
              <a:spcBef>
                <a:spcPts val="1200"/>
              </a:spcBef>
              <a:spcAft>
                <a:spcPts val="0"/>
              </a:spcAft>
              <a:buClr>
                <a:schemeClr val="bg1">
                  <a:lumMod val="50000"/>
                </a:schemeClr>
              </a:buClr>
              <a:buSzTx/>
              <a:defRPr/>
            </a:pPr>
            <a:r>
              <a:rPr lang="en-US" altLang="en-US" sz="1600" dirty="0">
                <a:latin typeface="Century Gothic" pitchFamily="34" charset="0"/>
                <a:ea typeface="ＭＳ Ｐゴシック" pitchFamily="34" charset="-128"/>
              </a:rPr>
              <a:t>Maximum annual contributions - limited to the annual IRS gift tax exclusion amount. (for 2021, the amount is $15,000)</a:t>
            </a:r>
          </a:p>
          <a:p>
            <a:pPr eaLnBrk="1" fontAlgn="auto" hangingPunct="1">
              <a:lnSpc>
                <a:spcPct val="100000"/>
              </a:lnSpc>
              <a:spcBef>
                <a:spcPts val="1200"/>
              </a:spcBef>
              <a:spcAft>
                <a:spcPts val="0"/>
              </a:spcAft>
              <a:buClr>
                <a:schemeClr val="bg1">
                  <a:lumMod val="50000"/>
                </a:schemeClr>
              </a:buClr>
              <a:buSzTx/>
              <a:defRPr/>
            </a:pPr>
            <a:r>
              <a:rPr lang="en-US" altLang="en-US" sz="1600" dirty="0">
                <a:latin typeface="Century Gothic" pitchFamily="34" charset="0"/>
                <a:ea typeface="ＭＳ Ｐゴシック" pitchFamily="34" charset="-128"/>
              </a:rPr>
              <a:t>Maximum amount - currently $100,000 for those on Supplemental Security Income and for all others the limit is the same as the state’s 529-plan</a:t>
            </a:r>
          </a:p>
          <a:p>
            <a:pPr eaLnBrk="1" fontAlgn="auto" hangingPunct="1">
              <a:lnSpc>
                <a:spcPct val="100000"/>
              </a:lnSpc>
              <a:spcBef>
                <a:spcPts val="1200"/>
              </a:spcBef>
              <a:spcAft>
                <a:spcPts val="0"/>
              </a:spcAft>
              <a:buClr>
                <a:schemeClr val="bg1">
                  <a:lumMod val="50000"/>
                </a:schemeClr>
              </a:buClr>
              <a:buSzTx/>
              <a:defRPr/>
            </a:pPr>
            <a:r>
              <a:rPr lang="en-US" altLang="en-US" sz="1600" dirty="0">
                <a:latin typeface="Century Gothic" pitchFamily="34" charset="0"/>
                <a:ea typeface="ＭＳ Ｐゴシック" pitchFamily="34" charset="-128"/>
              </a:rPr>
              <a:t>If SSI recipient’s ABLE account goes over $100k, SSI benefit is suspended until the account falls back below $100k.  Does not affect Medicaid.</a:t>
            </a:r>
          </a:p>
          <a:p>
            <a:pPr eaLnBrk="1" fontAlgn="auto" hangingPunct="1">
              <a:lnSpc>
                <a:spcPct val="100000"/>
              </a:lnSpc>
              <a:spcBef>
                <a:spcPts val="1200"/>
              </a:spcBef>
              <a:spcAft>
                <a:spcPts val="0"/>
              </a:spcAft>
              <a:buClr>
                <a:schemeClr val="bg1">
                  <a:lumMod val="50000"/>
                </a:schemeClr>
              </a:buClr>
              <a:buSzTx/>
              <a:defRPr/>
            </a:pPr>
            <a:r>
              <a:rPr lang="en-US" altLang="en-US" sz="1600" dirty="0">
                <a:latin typeface="Century Gothic" pitchFamily="34" charset="0"/>
                <a:ea typeface="ＭＳ Ｐゴシック" pitchFamily="34" charset="-128"/>
              </a:rPr>
              <a:t>Only one ABLE Account allowed per person</a:t>
            </a:r>
          </a:p>
          <a:p>
            <a:pPr eaLnBrk="1" fontAlgn="auto" hangingPunct="1">
              <a:lnSpc>
                <a:spcPct val="100000"/>
              </a:lnSpc>
              <a:spcBef>
                <a:spcPts val="1200"/>
              </a:spcBef>
              <a:spcAft>
                <a:spcPts val="0"/>
              </a:spcAft>
              <a:buClr>
                <a:schemeClr val="bg1">
                  <a:lumMod val="50000"/>
                </a:schemeClr>
              </a:buClr>
              <a:buSzTx/>
              <a:defRPr/>
            </a:pPr>
            <a:r>
              <a:rPr lang="en-US" altLang="en-US" sz="1600" dirty="0">
                <a:latin typeface="Century Gothic" pitchFamily="34" charset="0"/>
                <a:ea typeface="ＭＳ Ｐゴシック" pitchFamily="34" charset="-128"/>
              </a:rPr>
              <a:t>Contributions can be made by anyone and must be made in cash:</a:t>
            </a:r>
          </a:p>
          <a:p>
            <a:pPr lvl="1" eaLnBrk="1" fontAlgn="auto" hangingPunct="1">
              <a:lnSpc>
                <a:spcPct val="100000"/>
              </a:lnSpc>
              <a:spcBef>
                <a:spcPts val="1200"/>
              </a:spcBef>
              <a:spcAft>
                <a:spcPts val="0"/>
              </a:spcAft>
              <a:buClr>
                <a:schemeClr val="bg1">
                  <a:lumMod val="50000"/>
                </a:schemeClr>
              </a:buClr>
              <a:buSzTx/>
              <a:buFont typeface="Century Gothic" panose="020B0502020202020204" pitchFamily="34" charset="0"/>
              <a:buChar char="–"/>
              <a:defRPr/>
            </a:pPr>
            <a:r>
              <a:rPr lang="en-US" altLang="en-US" sz="1600" dirty="0">
                <a:latin typeface="Century Gothic" pitchFamily="34" charset="0"/>
                <a:ea typeface="ＭＳ Ｐゴシック" pitchFamily="34" charset="-128"/>
              </a:rPr>
              <a:t>beneficiary, family members, friends, co-workers, etc.</a:t>
            </a:r>
          </a:p>
          <a:p>
            <a:pPr lvl="1" eaLnBrk="1" fontAlgn="auto" hangingPunct="1">
              <a:lnSpc>
                <a:spcPct val="100000"/>
              </a:lnSpc>
              <a:spcBef>
                <a:spcPts val="0"/>
              </a:spcBef>
              <a:spcAft>
                <a:spcPts val="0"/>
              </a:spcAft>
              <a:buClr>
                <a:schemeClr val="bg1">
                  <a:lumMod val="50000"/>
                </a:schemeClr>
              </a:buClr>
              <a:buSzTx/>
              <a:buFont typeface="Century Gothic" panose="020B0502020202020204" pitchFamily="34" charset="0"/>
              <a:buChar char="–"/>
              <a:defRPr/>
            </a:pPr>
            <a:r>
              <a:rPr lang="en-US" altLang="en-US" sz="1600" dirty="0">
                <a:latin typeface="Century Gothic" pitchFamily="34" charset="0"/>
                <a:ea typeface="ＭＳ Ｐゴシック" pitchFamily="34" charset="-128"/>
              </a:rPr>
              <a:t>Special needs trust or pooled trust</a:t>
            </a:r>
          </a:p>
          <a:p>
            <a:pPr eaLnBrk="1" fontAlgn="auto" hangingPunct="1">
              <a:lnSpc>
                <a:spcPct val="100000"/>
              </a:lnSpc>
              <a:spcBef>
                <a:spcPts val="1200"/>
              </a:spcBef>
              <a:spcAft>
                <a:spcPts val="0"/>
              </a:spcAft>
              <a:buClr>
                <a:schemeClr val="tx1"/>
              </a:buClr>
              <a:buSzTx/>
              <a:defRPr/>
            </a:pPr>
            <a:r>
              <a:rPr lang="en-US" altLang="en-US" sz="1600" dirty="0">
                <a:latin typeface="Century Gothic" pitchFamily="34" charset="0"/>
                <a:ea typeface="ＭＳ Ｐゴシック" pitchFamily="34" charset="-128"/>
              </a:rPr>
              <a:t>529 college savings plan can transfer funds to an ABLE account without incurring any tax or penalty. The rollover can be in amounts up to the annual ABLE contribution limit. </a:t>
            </a:r>
            <a:r>
              <a:rPr lang="en-US" dirty="0">
                <a:solidFill>
                  <a:srgbClr val="5F5F5F"/>
                </a:solidFill>
              </a:rPr>
              <a:t>Current law requires rollovers to be completed </a:t>
            </a:r>
            <a:r>
              <a:rPr lang="en-US" dirty="0">
                <a:solidFill>
                  <a:srgbClr val="0070C0"/>
                </a:solidFill>
              </a:rPr>
              <a:t>by December 31, 2025</a:t>
            </a:r>
            <a:r>
              <a:rPr lang="en-US" dirty="0">
                <a:solidFill>
                  <a:srgbClr val="5F5F5F"/>
                </a:solidFill>
              </a:rPr>
              <a:t>. </a:t>
            </a:r>
          </a:p>
          <a:p>
            <a:pPr eaLnBrk="1" fontAlgn="auto" hangingPunct="1">
              <a:lnSpc>
                <a:spcPct val="100000"/>
              </a:lnSpc>
              <a:spcBef>
                <a:spcPts val="1200"/>
              </a:spcBef>
              <a:spcAft>
                <a:spcPts val="0"/>
              </a:spcAft>
              <a:buClr>
                <a:schemeClr val="tx1"/>
              </a:buClr>
              <a:buSzTx/>
              <a:defRPr/>
            </a:pPr>
            <a:r>
              <a:rPr lang="en-US" altLang="en-US" sz="1600" dirty="0">
                <a:latin typeface="Century Gothic" pitchFamily="34" charset="0"/>
                <a:ea typeface="ＭＳ Ｐゴシック" pitchFamily="34" charset="-128"/>
              </a:rPr>
              <a:t>Beneficiary employment income can be contributed up to $12,760 (2021)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a:extLst>
              <a:ext uri="{FF2B5EF4-FFF2-40B4-BE49-F238E27FC236}">
                <a16:creationId xmlns:a16="http://schemas.microsoft.com/office/drawing/2014/main" id="{C2202430-4C56-C643-8393-23943245D129}"/>
              </a:ext>
            </a:extLst>
          </p:cNvPr>
          <p:cNvSpPr>
            <a:spLocks noGrp="1" noChangeArrowheads="1"/>
          </p:cNvSpPr>
          <p:nvPr>
            <p:ph type="title"/>
          </p:nvPr>
        </p:nvSpPr>
        <p:spPr>
          <a:xfrm>
            <a:off x="287338" y="228600"/>
            <a:ext cx="8597900" cy="893763"/>
          </a:xfrm>
        </p:spPr>
        <p:txBody>
          <a:bodyPr/>
          <a:lstStyle/>
          <a:p>
            <a:pPr eaLnBrk="1" hangingPunct="1"/>
            <a:r>
              <a:rPr lang="en-US" altLang="en-US">
                <a:latin typeface="Century Gothic" panose="020B0502020202020204" pitchFamily="34" charset="0"/>
                <a:ea typeface="MS PGothic" panose="020B0600070205080204" pitchFamily="34" charset="-128"/>
              </a:rPr>
              <a:t>ABLE Account Payback</a:t>
            </a:r>
          </a:p>
        </p:txBody>
      </p:sp>
      <p:sp>
        <p:nvSpPr>
          <p:cNvPr id="54275" name="Content Placeholder 2">
            <a:extLst>
              <a:ext uri="{FF2B5EF4-FFF2-40B4-BE49-F238E27FC236}">
                <a16:creationId xmlns:a16="http://schemas.microsoft.com/office/drawing/2014/main" id="{C9922B8B-CA79-A544-9EC8-8B4F489149CE}"/>
              </a:ext>
            </a:extLst>
          </p:cNvPr>
          <p:cNvSpPr>
            <a:spLocks noGrp="1" noChangeArrowheads="1"/>
          </p:cNvSpPr>
          <p:nvPr>
            <p:ph idx="1"/>
          </p:nvPr>
        </p:nvSpPr>
        <p:spPr>
          <a:xfrm>
            <a:off x="287338" y="1582738"/>
            <a:ext cx="7985125" cy="3389312"/>
          </a:xfrm>
        </p:spPr>
        <p:txBody>
          <a:bodyPr/>
          <a:lstStyle/>
          <a:p>
            <a:pPr eaLnBrk="1" hangingPunct="1">
              <a:buClr>
                <a:schemeClr val="tx1"/>
              </a:buClr>
              <a:buSzTx/>
            </a:pPr>
            <a:r>
              <a:rPr lang="en-US" altLang="en-US" sz="2000">
                <a:latin typeface="Century Gothic" panose="020B0502020202020204" pitchFamily="34" charset="0"/>
                <a:ea typeface="MS PGothic" panose="020B0600070205080204" pitchFamily="34" charset="-128"/>
              </a:rPr>
              <a:t>In many states (but not all as some states are waiving reimbursement) ABLE Account requires a Medicaid payback (reimbursement) when the beneficiary dies: </a:t>
            </a:r>
          </a:p>
          <a:p>
            <a:pPr lvl="1" eaLnBrk="1" hangingPunct="1">
              <a:spcBef>
                <a:spcPts val="1800"/>
              </a:spcBef>
              <a:buClr>
                <a:schemeClr val="tx1"/>
              </a:buClr>
              <a:buSzTx/>
              <a:buFont typeface="Century Gothic" panose="020B0502020202020204" pitchFamily="34" charset="0"/>
              <a:buChar char="−"/>
            </a:pPr>
            <a:r>
              <a:rPr lang="en-US" altLang="en-US" sz="1700">
                <a:latin typeface="Century Gothic" panose="020B0502020202020204" pitchFamily="34" charset="0"/>
                <a:ea typeface="MS PGothic" panose="020B0600070205080204" pitchFamily="34" charset="-128"/>
              </a:rPr>
              <a:t>For all that the State(s) paid for medical assistance after the establishment of the ABLE account</a:t>
            </a:r>
          </a:p>
          <a:p>
            <a:pPr lvl="1" eaLnBrk="1" hangingPunct="1">
              <a:spcBef>
                <a:spcPts val="1800"/>
              </a:spcBef>
              <a:buClr>
                <a:schemeClr val="tx1"/>
              </a:buClr>
              <a:buSzTx/>
              <a:buFont typeface="Century Gothic" panose="020B0502020202020204" pitchFamily="34" charset="0"/>
              <a:buChar char="−"/>
            </a:pPr>
            <a:r>
              <a:rPr lang="en-US" altLang="en-US" sz="1700">
                <a:latin typeface="Century Gothic" panose="020B0502020202020204" pitchFamily="34" charset="0"/>
                <a:ea typeface="MS PGothic" panose="020B0600070205080204" pitchFamily="34" charset="-128"/>
              </a:rPr>
              <a:t>Including for third-party contributions (i.e. parents, grandparents, siblings, etc.), after the account was created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a:extLst>
              <a:ext uri="{FF2B5EF4-FFF2-40B4-BE49-F238E27FC236}">
                <a16:creationId xmlns:a16="http://schemas.microsoft.com/office/drawing/2014/main" id="{CC30DA4D-119F-7E47-BACE-9DF6C582A2D7}"/>
              </a:ext>
            </a:extLst>
          </p:cNvPr>
          <p:cNvSpPr>
            <a:spLocks noGrp="1" noChangeArrowheads="1"/>
          </p:cNvSpPr>
          <p:nvPr>
            <p:ph type="title"/>
          </p:nvPr>
        </p:nvSpPr>
        <p:spPr>
          <a:xfrm>
            <a:off x="287338" y="228600"/>
            <a:ext cx="8597900" cy="893763"/>
          </a:xfrm>
        </p:spPr>
        <p:txBody>
          <a:bodyPr/>
          <a:lstStyle/>
          <a:p>
            <a:pPr eaLnBrk="1" hangingPunct="1"/>
            <a:r>
              <a:rPr lang="en-US" altLang="en-US">
                <a:latin typeface="Century Gothic" panose="020B0502020202020204" pitchFamily="34" charset="0"/>
                <a:ea typeface="MS PGothic" panose="020B0600070205080204" pitchFamily="34" charset="-128"/>
              </a:rPr>
              <a:t>What You Should Know About…</a:t>
            </a:r>
          </a:p>
        </p:txBody>
      </p:sp>
      <p:sp>
        <p:nvSpPr>
          <p:cNvPr id="3" name="Content Placeholder 2">
            <a:extLst>
              <a:ext uri="{FF2B5EF4-FFF2-40B4-BE49-F238E27FC236}">
                <a16:creationId xmlns:a16="http://schemas.microsoft.com/office/drawing/2014/main" id="{6A20BEC4-E7D4-F14B-B83F-C64C375819F0}"/>
              </a:ext>
            </a:extLst>
          </p:cNvPr>
          <p:cNvSpPr>
            <a:spLocks noGrp="1"/>
          </p:cNvSpPr>
          <p:nvPr>
            <p:ph idx="1"/>
          </p:nvPr>
        </p:nvSpPr>
        <p:spPr>
          <a:xfrm>
            <a:off x="287338" y="1563688"/>
            <a:ext cx="7985125" cy="3389312"/>
          </a:xfrm>
        </p:spPr>
        <p:txBody>
          <a:bodyPr rtlCol="0"/>
          <a:lstStyle/>
          <a:p>
            <a:pPr eaLnBrk="1" fontAlgn="auto" hangingPunct="1">
              <a:spcAft>
                <a:spcPts val="0"/>
              </a:spcAft>
              <a:buClr>
                <a:schemeClr val="tx1"/>
              </a:buClr>
              <a:defRPr/>
            </a:pPr>
            <a:r>
              <a:rPr lang="en-US" sz="2000" dirty="0"/>
              <a:t>Guardianship</a:t>
            </a:r>
          </a:p>
          <a:p>
            <a:pPr eaLnBrk="1" fontAlgn="auto" hangingPunct="1">
              <a:spcAft>
                <a:spcPts val="0"/>
              </a:spcAft>
              <a:buClr>
                <a:schemeClr val="tx1"/>
              </a:buClr>
              <a:defRPr/>
            </a:pPr>
            <a:r>
              <a:rPr lang="en-US" sz="2000" dirty="0"/>
              <a:t>Alternatives to Guardianship</a:t>
            </a:r>
          </a:p>
          <a:p>
            <a:pPr marL="0" indent="0" eaLnBrk="1" fontAlgn="auto" hangingPunct="1">
              <a:spcAft>
                <a:spcPts val="0"/>
              </a:spcAft>
              <a:buClr>
                <a:schemeClr val="tx1"/>
              </a:buClr>
              <a:buFontTx/>
              <a:buNone/>
              <a:defRPr/>
            </a:pPr>
            <a:endParaRPr lang="en-US" sz="2000" dirty="0"/>
          </a:p>
        </p:txBody>
      </p:sp>
      <p:pic>
        <p:nvPicPr>
          <p:cNvPr id="56324" name="Picture 1">
            <a:extLst>
              <a:ext uri="{FF2B5EF4-FFF2-40B4-BE49-F238E27FC236}">
                <a16:creationId xmlns:a16="http://schemas.microsoft.com/office/drawing/2014/main" id="{67518521-8099-FD45-B33C-4B2FEA347F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4438" y="1376363"/>
            <a:ext cx="3644900" cy="515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C5398-1B58-9940-9373-0A1E026F70EF}"/>
              </a:ext>
            </a:extLst>
          </p:cNvPr>
          <p:cNvSpPr>
            <a:spLocks noGrp="1"/>
          </p:cNvSpPr>
          <p:nvPr>
            <p:ph type="title"/>
          </p:nvPr>
        </p:nvSpPr>
        <p:spPr>
          <a:xfrm>
            <a:off x="287338" y="228600"/>
            <a:ext cx="8597900" cy="893763"/>
          </a:xfrm>
        </p:spPr>
        <p:txBody>
          <a:bodyPr rtlCol="0">
            <a:noAutofit/>
          </a:bodyPr>
          <a:lstStyle/>
          <a:p>
            <a:pPr eaLnBrk="1" fontAlgn="auto" hangingPunct="1">
              <a:lnSpc>
                <a:spcPct val="100000"/>
              </a:lnSpc>
              <a:spcAft>
                <a:spcPts val="0"/>
              </a:spcAft>
              <a:defRPr/>
            </a:pPr>
            <a:r>
              <a:rPr lang="en-US" spc="-50" dirty="0"/>
              <a:t>Special Needs Planning Quiz</a:t>
            </a:r>
            <a:br>
              <a:rPr lang="en-US" spc="-50" dirty="0"/>
            </a:br>
            <a:r>
              <a:rPr lang="en-US" b="0" spc="-50" dirty="0"/>
              <a:t>Question 2</a:t>
            </a:r>
          </a:p>
        </p:txBody>
      </p:sp>
      <p:graphicFrame>
        <p:nvGraphicFramePr>
          <p:cNvPr id="10" name="Table 9">
            <a:extLst>
              <a:ext uri="{FF2B5EF4-FFF2-40B4-BE49-F238E27FC236}">
                <a16:creationId xmlns:a16="http://schemas.microsoft.com/office/drawing/2014/main" id="{454E06D0-E74A-0448-B043-603E977100DB}"/>
              </a:ext>
            </a:extLst>
          </p:cNvPr>
          <p:cNvGraphicFramePr>
            <a:graphicFrameLocks noGrp="1"/>
          </p:cNvGraphicFramePr>
          <p:nvPr/>
        </p:nvGraphicFramePr>
        <p:xfrm>
          <a:off x="287338" y="1970088"/>
          <a:ext cx="7829550" cy="2947987"/>
        </p:xfrm>
        <a:graphic>
          <a:graphicData uri="http://schemas.openxmlformats.org/drawingml/2006/table">
            <a:tbl>
              <a:tblPr firstRow="1" bandRow="1">
                <a:tableStyleId>{D7AC3CCA-C797-4891-BE02-D94E43425B78}</a:tableStyleId>
              </a:tblPr>
              <a:tblGrid>
                <a:gridCol w="6041700">
                  <a:extLst>
                    <a:ext uri="{9D8B030D-6E8A-4147-A177-3AD203B41FA5}">
                      <a16:colId xmlns:a16="http://schemas.microsoft.com/office/drawing/2014/main" val="20000"/>
                    </a:ext>
                  </a:extLst>
                </a:gridCol>
                <a:gridCol w="1787850">
                  <a:extLst>
                    <a:ext uri="{9D8B030D-6E8A-4147-A177-3AD203B41FA5}">
                      <a16:colId xmlns:a16="http://schemas.microsoft.com/office/drawing/2014/main" val="20001"/>
                    </a:ext>
                  </a:extLst>
                </a:gridCol>
              </a:tblGrid>
              <a:tr h="937822">
                <a:tc>
                  <a:txBody>
                    <a:bodyPr/>
                    <a:lstStyle/>
                    <a:p>
                      <a:pPr marL="287338" marR="0" lvl="0" indent="-287338" algn="l" defTabSz="914400" rtl="0" eaLnBrk="1" fontAlgn="auto" latinLnBrk="0" hangingPunct="1">
                        <a:lnSpc>
                          <a:spcPct val="100000"/>
                        </a:lnSpc>
                        <a:spcBef>
                          <a:spcPts val="0"/>
                        </a:spcBef>
                        <a:spcAft>
                          <a:spcPts val="0"/>
                        </a:spcAft>
                        <a:buClrTx/>
                        <a:buSzTx/>
                        <a:buFont typeface="+mj-lt"/>
                        <a:buNone/>
                        <a:tabLst/>
                        <a:defRPr/>
                      </a:pPr>
                      <a:r>
                        <a:rPr lang="en-US" sz="1800" b="0" dirty="0">
                          <a:solidFill>
                            <a:schemeClr val="bg1">
                              <a:lumMod val="85000"/>
                            </a:schemeClr>
                          </a:solidFill>
                        </a:rPr>
                        <a:t>1.  Have you left more than $2,000 to your dependent with special needs in your will or trust?</a:t>
                      </a:r>
                    </a:p>
                  </a:txBody>
                  <a:tcPr marL="91447" marR="91447" marT="45717" marB="45717"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bg1">
                              <a:lumMod val="85000"/>
                            </a:schemeClr>
                          </a:solidFill>
                        </a:rPr>
                        <a:t>□  Yes    □  No   </a:t>
                      </a:r>
                    </a:p>
                  </a:txBody>
                  <a:tcPr marL="91447" marR="91447" marT="45717" marB="45717"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904063">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800" b="1" dirty="0">
                          <a:solidFill>
                            <a:schemeClr val="tx1"/>
                          </a:solidFill>
                        </a:rPr>
                        <a:t>2.  Have you identified a future care provider?</a:t>
                      </a:r>
                    </a:p>
                  </a:txBody>
                  <a:tcPr marL="91447" marR="91447" marT="45717" marB="45717"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t>□  Yes    □  No   </a:t>
                      </a:r>
                    </a:p>
                  </a:txBody>
                  <a:tcPr marL="91447" marR="91447" marT="45717" marB="45717"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1106102">
                <a:tc>
                  <a:txBody>
                    <a:bodyPr/>
                    <a:lstStyle/>
                    <a:p>
                      <a:pPr marL="287338" indent="-287338">
                        <a:buFont typeface="+mj-lt"/>
                        <a:buNone/>
                      </a:pPr>
                      <a:r>
                        <a:rPr lang="en-US" sz="1800" dirty="0">
                          <a:solidFill>
                            <a:schemeClr val="bg1">
                              <a:lumMod val="85000"/>
                            </a:schemeClr>
                          </a:solidFill>
                        </a:rPr>
                        <a:t>3.  Is your dependent with special needs listed as a beneficiary of your life insurance or retirement plan?</a:t>
                      </a:r>
                    </a:p>
                  </a:txBody>
                  <a:tcPr marL="91447" marR="91447" marT="45717" marB="45717"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bg1">
                              <a:lumMod val="85000"/>
                            </a:schemeClr>
                          </a:solidFill>
                        </a:rPr>
                        <a:t>□  Yes    □  No   </a:t>
                      </a:r>
                    </a:p>
                  </a:txBody>
                  <a:tcPr marL="91447" marR="91447" marT="45717" marB="45717"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a:extLst>
              <a:ext uri="{FF2B5EF4-FFF2-40B4-BE49-F238E27FC236}">
                <a16:creationId xmlns:a16="http://schemas.microsoft.com/office/drawing/2014/main" id="{6662951E-597E-2D4C-B158-07001ACC57F8}"/>
              </a:ext>
            </a:extLst>
          </p:cNvPr>
          <p:cNvSpPr>
            <a:spLocks noGrp="1" noChangeArrowheads="1"/>
          </p:cNvSpPr>
          <p:nvPr>
            <p:ph type="title"/>
          </p:nvPr>
        </p:nvSpPr>
        <p:spPr>
          <a:xfrm>
            <a:off x="287338" y="228600"/>
            <a:ext cx="5980112" cy="893763"/>
          </a:xfrm>
        </p:spPr>
        <p:txBody>
          <a:bodyPr/>
          <a:lstStyle/>
          <a:p>
            <a:pPr eaLnBrk="1" hangingPunct="1"/>
            <a:r>
              <a:rPr lang="en-US" altLang="en-US" i="1">
                <a:latin typeface="Century Gothic" panose="020B0502020202020204" pitchFamily="34" charset="0"/>
                <a:ea typeface="MS PGothic" panose="020B0600070205080204" pitchFamily="34" charset="-128"/>
              </a:rPr>
              <a:t>YES, I’ve identified a care provider for my loved one with special needs</a:t>
            </a:r>
          </a:p>
        </p:txBody>
      </p:sp>
      <p:sp>
        <p:nvSpPr>
          <p:cNvPr id="60419" name="Content Placeholder 2">
            <a:extLst>
              <a:ext uri="{FF2B5EF4-FFF2-40B4-BE49-F238E27FC236}">
                <a16:creationId xmlns:a16="http://schemas.microsoft.com/office/drawing/2014/main" id="{8EDF4653-B7F8-1C48-B502-48FA52D41402}"/>
              </a:ext>
            </a:extLst>
          </p:cNvPr>
          <p:cNvSpPr>
            <a:spLocks noGrp="1" noChangeArrowheads="1"/>
          </p:cNvSpPr>
          <p:nvPr>
            <p:ph idx="1"/>
          </p:nvPr>
        </p:nvSpPr>
        <p:spPr>
          <a:xfrm>
            <a:off x="4675188" y="2020888"/>
            <a:ext cx="3687762" cy="3389312"/>
          </a:xfrm>
        </p:spPr>
        <p:txBody>
          <a:bodyPr/>
          <a:lstStyle/>
          <a:p>
            <a:pPr marL="0" indent="0" eaLnBrk="1" hangingPunct="1">
              <a:lnSpc>
                <a:spcPct val="150000"/>
              </a:lnSpc>
              <a:buClr>
                <a:schemeClr val="tx1"/>
              </a:buClr>
              <a:buSzTx/>
              <a:buFont typeface="Century Gothic" panose="020B0502020202020204" pitchFamily="34" charset="0"/>
              <a:buNone/>
            </a:pPr>
            <a:r>
              <a:rPr lang="en-US" altLang="en-US" sz="2000">
                <a:latin typeface="Century Gothic" panose="020B0502020202020204" pitchFamily="34" charset="0"/>
                <a:ea typeface="Century Gothic" panose="020B0502020202020204" pitchFamily="34" charset="0"/>
                <a:cs typeface="Century Gothic" panose="020B0502020202020204" pitchFamily="34" charset="0"/>
              </a:rPr>
              <a:t>How can you ensure the kind of care you would personally give to your loved one continues?</a:t>
            </a:r>
          </a:p>
        </p:txBody>
      </p:sp>
      <p:pic>
        <p:nvPicPr>
          <p:cNvPr id="34821" name="Picture 4" descr="iStock_000047236270XXXLarge.jpg">
            <a:extLst>
              <a:ext uri="{FF2B5EF4-FFF2-40B4-BE49-F238E27FC236}">
                <a16:creationId xmlns:a16="http://schemas.microsoft.com/office/drawing/2014/main" id="{D849D89B-A144-E943-A1D6-894F3F732E1F}"/>
              </a:ext>
            </a:extLst>
          </p:cNvPr>
          <p:cNvPicPr>
            <a:picLocks noChangeAspect="1"/>
          </p:cNvPicPr>
          <p:nvPr/>
        </p:nvPicPr>
        <p:blipFill>
          <a:blip r:embed="rId3"/>
          <a:srcRect/>
          <a:stretch>
            <a:fillRect/>
          </a:stretch>
        </p:blipFill>
        <p:spPr bwMode="auto">
          <a:xfrm>
            <a:off x="308101" y="1739378"/>
            <a:ext cx="3885936" cy="2883993"/>
          </a:xfrm>
          <a:prstGeom prst="roundRect">
            <a:avLst>
              <a:gd name="adj" fmla="val 8594"/>
            </a:avLst>
          </a:prstGeom>
          <a:solidFill>
            <a:srgbClr val="FFFFFF">
              <a:shade val="85000"/>
            </a:srgbClr>
          </a:solidFill>
          <a:ln>
            <a:noFill/>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E03FA5E7-363F-AC43-8914-9DD07115C707}"/>
              </a:ext>
            </a:extLst>
          </p:cNvPr>
          <p:cNvSpPr>
            <a:spLocks noGrp="1" noChangeArrowheads="1"/>
          </p:cNvSpPr>
          <p:nvPr>
            <p:ph type="title"/>
          </p:nvPr>
        </p:nvSpPr>
        <p:spPr>
          <a:xfrm>
            <a:off x="287338" y="228600"/>
            <a:ext cx="8597900" cy="893763"/>
          </a:xfrm>
        </p:spPr>
        <p:txBody>
          <a:bodyPr/>
          <a:lstStyle/>
          <a:p>
            <a:pPr eaLnBrk="1" hangingPunct="1"/>
            <a:r>
              <a:rPr lang="en-US" altLang="en-US">
                <a:latin typeface="Century Gothic" panose="020B0502020202020204" pitchFamily="34" charset="0"/>
                <a:ea typeface="Century Gothic" panose="020B0502020202020204" pitchFamily="34" charset="0"/>
                <a:cs typeface="Century Gothic" panose="020B0502020202020204" pitchFamily="34" charset="0"/>
              </a:rPr>
              <a:t>Important Disclosures</a:t>
            </a:r>
          </a:p>
        </p:txBody>
      </p:sp>
      <p:sp>
        <p:nvSpPr>
          <p:cNvPr id="3" name="Content Placeholder 2">
            <a:extLst>
              <a:ext uri="{FF2B5EF4-FFF2-40B4-BE49-F238E27FC236}">
                <a16:creationId xmlns:a16="http://schemas.microsoft.com/office/drawing/2014/main" id="{C2380536-8FAC-034E-82D5-314C813B21D7}"/>
              </a:ext>
            </a:extLst>
          </p:cNvPr>
          <p:cNvSpPr>
            <a:spLocks noGrp="1"/>
          </p:cNvSpPr>
          <p:nvPr>
            <p:ph idx="1"/>
          </p:nvPr>
        </p:nvSpPr>
        <p:spPr>
          <a:xfrm>
            <a:off x="287338" y="1423988"/>
            <a:ext cx="8385175" cy="4283075"/>
          </a:xfrm>
        </p:spPr>
        <p:txBody>
          <a:bodyPr rtlCol="0"/>
          <a:lstStyle/>
          <a:p>
            <a:pPr marL="0" indent="0" eaLnBrk="1" fontAlgn="auto" hangingPunct="1">
              <a:lnSpc>
                <a:spcPct val="150000"/>
              </a:lnSpc>
              <a:spcBef>
                <a:spcPts val="600"/>
              </a:spcBef>
              <a:spcAft>
                <a:spcPts val="0"/>
              </a:spcAft>
              <a:buFont typeface="Century Gothic" panose="020B0502020202020204" pitchFamily="34" charset="0"/>
              <a:buNone/>
              <a:defRPr/>
            </a:pPr>
            <a:r>
              <a:rPr lang="en-US" sz="1600" dirty="0"/>
              <a:t>The information provided is not written or intended as specific tax or legal advice.  MassMutual, its employees, subsidiaries, and representatives are not authorized to give tax or legal advice. Individuals are encouraged to seek advice from their own tax or legal counsel. Individuals involved in the estate planning process should work with an estate planning team, including their own personal legal or tax counsel. </a:t>
            </a:r>
          </a:p>
          <a:p>
            <a:pPr eaLnBrk="1" fontAlgn="auto" hangingPunct="1">
              <a:lnSpc>
                <a:spcPct val="150000"/>
              </a:lnSpc>
              <a:spcBef>
                <a:spcPts val="600"/>
              </a:spcBef>
              <a:spcAft>
                <a:spcPts val="0"/>
              </a:spcAft>
              <a:defRPr/>
            </a:pPr>
            <a:endParaRPr lang="en-US" sz="1600" dirty="0">
              <a:latin typeface="Century Gothic" panose="020B0502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a:extLst>
              <a:ext uri="{FF2B5EF4-FFF2-40B4-BE49-F238E27FC236}">
                <a16:creationId xmlns:a16="http://schemas.microsoft.com/office/drawing/2014/main" id="{E440B6FA-9361-0643-9242-EE63EBD97542}"/>
              </a:ext>
            </a:extLst>
          </p:cNvPr>
          <p:cNvSpPr>
            <a:spLocks noGrp="1" noChangeArrowheads="1"/>
          </p:cNvSpPr>
          <p:nvPr>
            <p:ph type="title"/>
          </p:nvPr>
        </p:nvSpPr>
        <p:spPr>
          <a:xfrm>
            <a:off x="287338" y="228600"/>
            <a:ext cx="8597900" cy="893763"/>
          </a:xfrm>
        </p:spPr>
        <p:txBody>
          <a:bodyPr/>
          <a:lstStyle/>
          <a:p>
            <a:pPr eaLnBrk="1" hangingPunct="1"/>
            <a:r>
              <a:rPr lang="en-US" altLang="en-US">
                <a:latin typeface="Century Gothic" panose="020B0502020202020204" pitchFamily="34" charset="0"/>
                <a:ea typeface="MS PGothic" panose="020B0600070205080204" pitchFamily="34" charset="-128"/>
              </a:rPr>
              <a:t>The Letter of Intent</a:t>
            </a:r>
          </a:p>
        </p:txBody>
      </p:sp>
      <p:sp>
        <p:nvSpPr>
          <p:cNvPr id="62467" name="Content Placeholder 2">
            <a:extLst>
              <a:ext uri="{FF2B5EF4-FFF2-40B4-BE49-F238E27FC236}">
                <a16:creationId xmlns:a16="http://schemas.microsoft.com/office/drawing/2014/main" id="{1BBE2A2E-1FAA-6F4B-A757-764840AE7AAA}"/>
              </a:ext>
            </a:extLst>
          </p:cNvPr>
          <p:cNvSpPr>
            <a:spLocks noGrp="1" noChangeArrowheads="1"/>
          </p:cNvSpPr>
          <p:nvPr>
            <p:ph idx="1"/>
          </p:nvPr>
        </p:nvSpPr>
        <p:spPr>
          <a:xfrm>
            <a:off x="287338" y="1735138"/>
            <a:ext cx="7985125" cy="3387725"/>
          </a:xfrm>
        </p:spPr>
        <p:txBody>
          <a:bodyPr/>
          <a:lstStyle/>
          <a:p>
            <a:pPr eaLnBrk="1" hangingPunct="1">
              <a:buClr>
                <a:schemeClr val="tx1"/>
              </a:buClr>
              <a:buSzTx/>
            </a:pPr>
            <a:r>
              <a:rPr lang="en-US" altLang="en-US" sz="2000">
                <a:latin typeface="Century Gothic" panose="020B0502020202020204" pitchFamily="34" charset="0"/>
                <a:ea typeface="MS PGothic" panose="020B0600070205080204" pitchFamily="34" charset="-128"/>
              </a:rPr>
              <a:t>What is it? </a:t>
            </a:r>
          </a:p>
          <a:p>
            <a:pPr eaLnBrk="1" hangingPunct="1">
              <a:buClr>
                <a:schemeClr val="tx1"/>
              </a:buClr>
              <a:buSzTx/>
            </a:pPr>
            <a:r>
              <a:rPr lang="en-US" altLang="en-US" sz="2000">
                <a:latin typeface="Century Gothic" panose="020B0502020202020204" pitchFamily="34" charset="0"/>
                <a:ea typeface="MS PGothic" panose="020B0600070205080204" pitchFamily="34" charset="-128"/>
              </a:rPr>
              <a:t>The benefits of having one</a:t>
            </a:r>
          </a:p>
          <a:p>
            <a:pPr eaLnBrk="1" hangingPunct="1">
              <a:buClr>
                <a:schemeClr val="tx1"/>
              </a:buClr>
              <a:buSzTx/>
            </a:pPr>
            <a:r>
              <a:rPr lang="en-US" altLang="en-US" sz="2000">
                <a:latin typeface="Century Gothic" panose="020B0502020202020204" pitchFamily="34" charset="0"/>
                <a:ea typeface="MS PGothic" panose="020B0600070205080204" pitchFamily="34" charset="-128"/>
              </a:rPr>
              <a:t>How to create it</a:t>
            </a:r>
          </a:p>
        </p:txBody>
      </p:sp>
      <p:pic>
        <p:nvPicPr>
          <p:cNvPr id="2" name="Picture 1">
            <a:extLst>
              <a:ext uri="{FF2B5EF4-FFF2-40B4-BE49-F238E27FC236}">
                <a16:creationId xmlns:a16="http://schemas.microsoft.com/office/drawing/2014/main" id="{BE41CE3F-7E25-1144-8598-4DE4AE05D473}"/>
              </a:ext>
            </a:extLst>
          </p:cNvPr>
          <p:cNvPicPr>
            <a:picLocks noChangeAspect="1"/>
          </p:cNvPicPr>
          <p:nvPr/>
        </p:nvPicPr>
        <p:blipFill>
          <a:blip r:embed="rId3" cstate="email"/>
          <a:stretch>
            <a:fillRect/>
          </a:stretch>
        </p:blipFill>
        <p:spPr>
          <a:xfrm rot="593185">
            <a:off x="5481638" y="1836738"/>
            <a:ext cx="2740025" cy="3406775"/>
          </a:xfrm>
          <a:prstGeom prst="rect">
            <a:avLst/>
          </a:prstGeom>
          <a:ln w="3175">
            <a:solidFill>
              <a:schemeClr val="tx1"/>
            </a:solidFill>
          </a:ln>
          <a:effectLst>
            <a:outerShdw blurRad="50800" dist="38100" algn="l" rotWithShape="0">
              <a:prstClr val="black">
                <a:alpha val="40000"/>
              </a:prstClr>
            </a:outerShdw>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a:extLst>
              <a:ext uri="{FF2B5EF4-FFF2-40B4-BE49-F238E27FC236}">
                <a16:creationId xmlns:a16="http://schemas.microsoft.com/office/drawing/2014/main" id="{A34CD2B9-409D-5442-AC3F-91C2C83E6A61}"/>
              </a:ext>
            </a:extLst>
          </p:cNvPr>
          <p:cNvSpPr>
            <a:spLocks noGrp="1" noChangeArrowheads="1"/>
          </p:cNvSpPr>
          <p:nvPr>
            <p:ph type="title"/>
          </p:nvPr>
        </p:nvSpPr>
        <p:spPr>
          <a:xfrm>
            <a:off x="287338" y="228600"/>
            <a:ext cx="8597900" cy="893763"/>
          </a:xfrm>
        </p:spPr>
        <p:txBody>
          <a:bodyPr/>
          <a:lstStyle/>
          <a:p>
            <a:pPr eaLnBrk="1" hangingPunct="1"/>
            <a:r>
              <a:rPr lang="en-US" altLang="en-US">
                <a:latin typeface="Century Gothic" panose="020B0502020202020204" pitchFamily="34" charset="0"/>
                <a:ea typeface="MS PGothic" panose="020B0600070205080204" pitchFamily="34" charset="-128"/>
              </a:rPr>
              <a:t>Special Financial Considerations</a:t>
            </a:r>
          </a:p>
        </p:txBody>
      </p:sp>
      <p:sp>
        <p:nvSpPr>
          <p:cNvPr id="64515" name="Content Placeholder 2">
            <a:extLst>
              <a:ext uri="{FF2B5EF4-FFF2-40B4-BE49-F238E27FC236}">
                <a16:creationId xmlns:a16="http://schemas.microsoft.com/office/drawing/2014/main" id="{28064B2C-E7D1-1F4A-A6AF-F6E3032FA696}"/>
              </a:ext>
            </a:extLst>
          </p:cNvPr>
          <p:cNvSpPr>
            <a:spLocks noGrp="1" noChangeArrowheads="1"/>
          </p:cNvSpPr>
          <p:nvPr>
            <p:ph idx="1"/>
          </p:nvPr>
        </p:nvSpPr>
        <p:spPr>
          <a:xfrm>
            <a:off x="369888" y="2319338"/>
            <a:ext cx="7902575" cy="3387725"/>
          </a:xfrm>
        </p:spPr>
        <p:txBody>
          <a:bodyPr/>
          <a:lstStyle/>
          <a:p>
            <a:pPr eaLnBrk="1" hangingPunct="1">
              <a:buClr>
                <a:schemeClr val="tx1"/>
              </a:buClr>
              <a:buSzTx/>
            </a:pPr>
            <a:r>
              <a:rPr lang="en-US" altLang="en-US" sz="2000">
                <a:latin typeface="Century Gothic" panose="020B0502020202020204" pitchFamily="34" charset="0"/>
                <a:ea typeface="Century Gothic" panose="020B0502020202020204" pitchFamily="34" charset="0"/>
                <a:cs typeface="Century Gothic" panose="020B0502020202020204" pitchFamily="34" charset="0"/>
              </a:rPr>
              <a:t>Property</a:t>
            </a:r>
          </a:p>
          <a:p>
            <a:pPr eaLnBrk="1" hangingPunct="1">
              <a:buClr>
                <a:schemeClr val="tx1"/>
              </a:buClr>
              <a:buSzTx/>
            </a:pPr>
            <a:r>
              <a:rPr lang="en-US" altLang="en-US" sz="2000">
                <a:latin typeface="Century Gothic" panose="020B0502020202020204" pitchFamily="34" charset="0"/>
                <a:ea typeface="Century Gothic" panose="020B0502020202020204" pitchFamily="34" charset="0"/>
                <a:cs typeface="Century Gothic" panose="020B0502020202020204" pitchFamily="34" charset="0"/>
              </a:rPr>
              <a:t>Investments</a:t>
            </a:r>
          </a:p>
          <a:p>
            <a:pPr eaLnBrk="1" hangingPunct="1">
              <a:buClr>
                <a:schemeClr val="tx1"/>
              </a:buClr>
              <a:buSzTx/>
            </a:pPr>
            <a:r>
              <a:rPr lang="en-US" altLang="en-US" sz="2000">
                <a:latin typeface="Century Gothic" panose="020B0502020202020204" pitchFamily="34" charset="0"/>
                <a:ea typeface="Century Gothic" panose="020B0502020202020204" pitchFamily="34" charset="0"/>
                <a:cs typeface="Century Gothic" panose="020B0502020202020204" pitchFamily="34" charset="0"/>
              </a:rPr>
              <a:t>Retirement Funds</a:t>
            </a:r>
          </a:p>
          <a:p>
            <a:pPr eaLnBrk="1" hangingPunct="1">
              <a:buClr>
                <a:schemeClr val="tx1"/>
              </a:buClr>
              <a:buSzTx/>
            </a:pPr>
            <a:r>
              <a:rPr lang="en-US" altLang="en-US" sz="2000">
                <a:latin typeface="Century Gothic" panose="020B0502020202020204" pitchFamily="34" charset="0"/>
                <a:ea typeface="Century Gothic" panose="020B0502020202020204" pitchFamily="34" charset="0"/>
                <a:cs typeface="Century Gothic" panose="020B0502020202020204" pitchFamily="34" charset="0"/>
              </a:rPr>
              <a:t>Life Insurance</a:t>
            </a:r>
          </a:p>
          <a:p>
            <a:pPr eaLnBrk="1" hangingPunct="1">
              <a:buClr>
                <a:schemeClr val="tx1"/>
              </a:buClr>
              <a:buSzTx/>
            </a:pPr>
            <a:endParaRPr lang="en-US" altLang="en-US" sz="2000">
              <a:latin typeface="Century Gothic" panose="020B0502020202020204" pitchFamily="34" charset="0"/>
              <a:ea typeface="Century Gothic" panose="020B0502020202020204" pitchFamily="34" charset="0"/>
              <a:cs typeface="Century Gothic" panose="020B0502020202020204" pitchFamily="34" charset="0"/>
            </a:endParaRPr>
          </a:p>
        </p:txBody>
      </p:sp>
      <p:sp>
        <p:nvSpPr>
          <p:cNvPr id="64516" name="Text Placeholder 1">
            <a:extLst>
              <a:ext uri="{FF2B5EF4-FFF2-40B4-BE49-F238E27FC236}">
                <a16:creationId xmlns:a16="http://schemas.microsoft.com/office/drawing/2014/main" id="{A7FFF759-8A36-B344-B9AF-2B77EE63A4D0}"/>
              </a:ext>
            </a:extLst>
          </p:cNvPr>
          <p:cNvSpPr>
            <a:spLocks noGrp="1" noChangeArrowheads="1"/>
          </p:cNvSpPr>
          <p:nvPr>
            <p:ph type="body" sz="quarter" idx="13"/>
          </p:nvPr>
        </p:nvSpPr>
        <p:spPr>
          <a:xfrm>
            <a:off x="287338" y="1684338"/>
            <a:ext cx="8601075" cy="600075"/>
          </a:xfrm>
        </p:spPr>
        <p:txBody>
          <a:bodyPr/>
          <a:lstStyle/>
          <a:p>
            <a:pPr eaLnBrk="1" hangingPunct="1"/>
            <a:r>
              <a:rPr lang="en-US" altLang="en-US" sz="1600" b="1">
                <a:latin typeface="Century Gothic" panose="020B0502020202020204" pitchFamily="34" charset="0"/>
                <a:ea typeface="Century Gothic" panose="020B0502020202020204" pitchFamily="34" charset="0"/>
                <a:cs typeface="Century Gothic" panose="020B0502020202020204" pitchFamily="34" charset="0"/>
              </a:rPr>
              <a:t>Funding options for Special Needs Trusts</a:t>
            </a:r>
          </a:p>
          <a:p>
            <a:pPr eaLnBrk="1" hangingPunct="1"/>
            <a:endParaRPr lang="en-US" altLang="en-US" sz="1600" b="1">
              <a:latin typeface="Century Gothic" panose="020B0502020202020204" pitchFamily="34" charset="0"/>
              <a:ea typeface="Century Gothic" panose="020B0502020202020204" pitchFamily="34" charset="0"/>
              <a:cs typeface="Century Gothic" panose="020B0502020202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a:extLst>
              <a:ext uri="{FF2B5EF4-FFF2-40B4-BE49-F238E27FC236}">
                <a16:creationId xmlns:a16="http://schemas.microsoft.com/office/drawing/2014/main" id="{BC0D657F-27D0-7E40-9DD8-33F554E3B073}"/>
              </a:ext>
            </a:extLst>
          </p:cNvPr>
          <p:cNvSpPr>
            <a:spLocks noGrp="1" noChangeArrowheads="1"/>
          </p:cNvSpPr>
          <p:nvPr>
            <p:ph type="title"/>
          </p:nvPr>
        </p:nvSpPr>
        <p:spPr>
          <a:xfrm>
            <a:off x="287338" y="228600"/>
            <a:ext cx="6956425" cy="893763"/>
          </a:xfrm>
        </p:spPr>
        <p:txBody>
          <a:bodyPr/>
          <a:lstStyle/>
          <a:p>
            <a:pPr eaLnBrk="1" hangingPunct="1"/>
            <a:r>
              <a:rPr lang="en-US" altLang="en-US">
                <a:latin typeface="Century Gothic" panose="020B0502020202020204" pitchFamily="34" charset="0"/>
                <a:ea typeface="MS PGothic" panose="020B0600070205080204" pitchFamily="34" charset="-128"/>
              </a:rPr>
              <a:t>How Life Insurance Can Benefit An Individual With Special Needs and Their Family</a:t>
            </a:r>
          </a:p>
        </p:txBody>
      </p:sp>
      <p:sp>
        <p:nvSpPr>
          <p:cNvPr id="66563" name="Content Placeholder 2">
            <a:extLst>
              <a:ext uri="{FF2B5EF4-FFF2-40B4-BE49-F238E27FC236}">
                <a16:creationId xmlns:a16="http://schemas.microsoft.com/office/drawing/2014/main" id="{1997DEF5-9D34-EA41-8320-0801D1D5487C}"/>
              </a:ext>
            </a:extLst>
          </p:cNvPr>
          <p:cNvSpPr>
            <a:spLocks noGrp="1" noChangeArrowheads="1"/>
          </p:cNvSpPr>
          <p:nvPr>
            <p:ph idx="1"/>
          </p:nvPr>
        </p:nvSpPr>
        <p:spPr>
          <a:xfrm>
            <a:off x="287338" y="1744663"/>
            <a:ext cx="7985125" cy="3911600"/>
          </a:xfrm>
        </p:spPr>
        <p:txBody>
          <a:bodyPr/>
          <a:lstStyle/>
          <a:p>
            <a:pPr eaLnBrk="1" hangingPunct="1">
              <a:buClr>
                <a:schemeClr val="tx1"/>
              </a:buClr>
              <a:buSzTx/>
            </a:pPr>
            <a:r>
              <a:rPr lang="en-US" altLang="en-US" sz="2000">
                <a:latin typeface="Century Gothic" panose="020B0502020202020204" pitchFamily="34" charset="0"/>
                <a:ea typeface="Century Gothic" panose="020B0502020202020204" pitchFamily="34" charset="0"/>
                <a:cs typeface="Century Gothic" panose="020B0502020202020204" pitchFamily="34" charset="0"/>
              </a:rPr>
              <a:t>Usually free of probate and estate taxes</a:t>
            </a:r>
          </a:p>
          <a:p>
            <a:pPr eaLnBrk="1" hangingPunct="1">
              <a:buClr>
                <a:schemeClr val="tx1"/>
              </a:buClr>
              <a:buSzTx/>
            </a:pPr>
            <a:r>
              <a:rPr lang="en-US" altLang="en-US" sz="2000">
                <a:latin typeface="Century Gothic" panose="020B0502020202020204" pitchFamily="34" charset="0"/>
                <a:ea typeface="Century Gothic" panose="020B0502020202020204" pitchFamily="34" charset="0"/>
                <a:cs typeface="Century Gothic" panose="020B0502020202020204" pitchFamily="34" charset="0"/>
              </a:rPr>
              <a:t>Creates an estate where none exists</a:t>
            </a:r>
          </a:p>
          <a:p>
            <a:pPr eaLnBrk="1" hangingPunct="1">
              <a:buClr>
                <a:schemeClr val="tx1"/>
              </a:buClr>
              <a:buSzTx/>
            </a:pPr>
            <a:r>
              <a:rPr lang="en-US" altLang="en-US" sz="2000">
                <a:latin typeface="Century Gothic" panose="020B0502020202020204" pitchFamily="34" charset="0"/>
                <a:ea typeface="Century Gothic" panose="020B0502020202020204" pitchFamily="34" charset="0"/>
                <a:cs typeface="Century Gothic" panose="020B0502020202020204" pitchFamily="34" charset="0"/>
              </a:rPr>
              <a:t>Leaves existing estate intact for other family members (less premiums paid)</a:t>
            </a:r>
          </a:p>
          <a:p>
            <a:pPr eaLnBrk="1" hangingPunct="1">
              <a:buClr>
                <a:schemeClr val="tx1"/>
              </a:buClr>
              <a:buSzTx/>
            </a:pPr>
            <a:r>
              <a:rPr lang="en-US" altLang="en-US" sz="2000">
                <a:latin typeface="Century Gothic" panose="020B0502020202020204" pitchFamily="34" charset="0"/>
                <a:ea typeface="Century Gothic" panose="020B0502020202020204" pitchFamily="34" charset="0"/>
                <a:cs typeface="Century Gothic" panose="020B0502020202020204" pitchFamily="34" charset="0"/>
              </a:rPr>
              <a:t>Can be budgeted to meet income needs</a:t>
            </a:r>
          </a:p>
          <a:p>
            <a:pPr eaLnBrk="1" hangingPunct="1">
              <a:buClr>
                <a:schemeClr val="tx1"/>
              </a:buClr>
              <a:buSzTx/>
            </a:pPr>
            <a:r>
              <a:rPr lang="en-US" altLang="en-US" sz="2000">
                <a:latin typeface="Century Gothic" panose="020B0502020202020204" pitchFamily="34" charset="0"/>
                <a:ea typeface="Century Gothic" panose="020B0502020202020204" pitchFamily="34" charset="0"/>
                <a:cs typeface="Century Gothic" panose="020B0502020202020204" pitchFamily="34" charset="0"/>
              </a:rPr>
              <a:t>Certain types of policies provides guarantees</a:t>
            </a:r>
          </a:p>
          <a:p>
            <a:pPr eaLnBrk="1" hangingPunct="1">
              <a:buClr>
                <a:schemeClr val="tx1"/>
              </a:buClr>
              <a:buSzTx/>
            </a:pPr>
            <a:r>
              <a:rPr lang="en-US" altLang="en-US" sz="2000">
                <a:latin typeface="Century Gothic" panose="020B0502020202020204" pitchFamily="34" charset="0"/>
                <a:ea typeface="Century Gothic" panose="020B0502020202020204" pitchFamily="34" charset="0"/>
                <a:cs typeface="Century Gothic" panose="020B0502020202020204" pitchFamily="34" charset="0"/>
              </a:rPr>
              <a:t>Can help meet the financial needs for lifetime care and quality of life issues for your dependent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6CD76-E735-594F-8D17-0F32C88B753B}"/>
              </a:ext>
            </a:extLst>
          </p:cNvPr>
          <p:cNvSpPr>
            <a:spLocks noGrp="1"/>
          </p:cNvSpPr>
          <p:nvPr>
            <p:ph type="title"/>
          </p:nvPr>
        </p:nvSpPr>
        <p:spPr>
          <a:xfrm>
            <a:off x="287338" y="228600"/>
            <a:ext cx="8597900" cy="893763"/>
          </a:xfrm>
        </p:spPr>
        <p:txBody>
          <a:bodyPr rtlCol="0">
            <a:noAutofit/>
          </a:bodyPr>
          <a:lstStyle/>
          <a:p>
            <a:pPr eaLnBrk="1" fontAlgn="auto" hangingPunct="1">
              <a:lnSpc>
                <a:spcPct val="100000"/>
              </a:lnSpc>
              <a:spcAft>
                <a:spcPts val="0"/>
              </a:spcAft>
              <a:defRPr/>
            </a:pPr>
            <a:r>
              <a:rPr lang="en-US" spc="-50" dirty="0"/>
              <a:t>Special Needs Planning Quiz</a:t>
            </a:r>
            <a:br>
              <a:rPr lang="en-US" spc="-50" dirty="0"/>
            </a:br>
            <a:r>
              <a:rPr lang="en-US" b="0" spc="-50" dirty="0"/>
              <a:t>Question 3</a:t>
            </a:r>
          </a:p>
        </p:txBody>
      </p:sp>
      <p:graphicFrame>
        <p:nvGraphicFramePr>
          <p:cNvPr id="10" name="Table 9">
            <a:extLst>
              <a:ext uri="{FF2B5EF4-FFF2-40B4-BE49-F238E27FC236}">
                <a16:creationId xmlns:a16="http://schemas.microsoft.com/office/drawing/2014/main" id="{7F9A58D5-C33F-A14E-A0D0-6CDEB4DFE8AC}"/>
              </a:ext>
            </a:extLst>
          </p:cNvPr>
          <p:cNvGraphicFramePr>
            <a:graphicFrameLocks noGrp="1"/>
          </p:cNvGraphicFramePr>
          <p:nvPr/>
        </p:nvGraphicFramePr>
        <p:xfrm>
          <a:off x="287338" y="1846263"/>
          <a:ext cx="7829550" cy="2846387"/>
        </p:xfrm>
        <a:graphic>
          <a:graphicData uri="http://schemas.openxmlformats.org/drawingml/2006/table">
            <a:tbl>
              <a:tblPr firstRow="1" bandRow="1">
                <a:tableStyleId>{D7AC3CCA-C797-4891-BE02-D94E43425B78}</a:tableStyleId>
              </a:tblPr>
              <a:tblGrid>
                <a:gridCol w="6041700">
                  <a:extLst>
                    <a:ext uri="{9D8B030D-6E8A-4147-A177-3AD203B41FA5}">
                      <a16:colId xmlns:a16="http://schemas.microsoft.com/office/drawing/2014/main" val="20000"/>
                    </a:ext>
                  </a:extLst>
                </a:gridCol>
                <a:gridCol w="1787850">
                  <a:extLst>
                    <a:ext uri="{9D8B030D-6E8A-4147-A177-3AD203B41FA5}">
                      <a16:colId xmlns:a16="http://schemas.microsoft.com/office/drawing/2014/main" val="20001"/>
                    </a:ext>
                  </a:extLst>
                </a:gridCol>
              </a:tblGrid>
              <a:tr h="948474">
                <a:tc>
                  <a:txBody>
                    <a:bodyPr/>
                    <a:lstStyle/>
                    <a:p>
                      <a:pPr marL="287338" marR="0" lvl="0" indent="-287338" algn="l" defTabSz="914400" rtl="0" eaLnBrk="1" fontAlgn="auto" latinLnBrk="0" hangingPunct="1">
                        <a:lnSpc>
                          <a:spcPct val="100000"/>
                        </a:lnSpc>
                        <a:spcBef>
                          <a:spcPts val="0"/>
                        </a:spcBef>
                        <a:spcAft>
                          <a:spcPts val="0"/>
                        </a:spcAft>
                        <a:buClrTx/>
                        <a:buSzTx/>
                        <a:buFont typeface="+mj-lt"/>
                        <a:buNone/>
                        <a:tabLst/>
                        <a:defRPr/>
                      </a:pPr>
                      <a:r>
                        <a:rPr lang="en-US" sz="1800" b="0" dirty="0">
                          <a:solidFill>
                            <a:schemeClr val="bg1">
                              <a:lumMod val="85000"/>
                            </a:schemeClr>
                          </a:solidFill>
                        </a:rPr>
                        <a:t>1.  Have you left more than $2,000 to your dependent with special needs in your will or trust?</a:t>
                      </a:r>
                    </a:p>
                  </a:txBody>
                  <a:tcPr marL="91447" marR="91447" marT="45735" marB="45735"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bg1">
                              <a:lumMod val="85000"/>
                            </a:schemeClr>
                          </a:solidFill>
                        </a:rPr>
                        <a:t>□  Yes    □  No   </a:t>
                      </a:r>
                    </a:p>
                  </a:txBody>
                  <a:tcPr marL="91447" marR="91447" marT="45735" marB="45735" anchor="ctr">
                    <a:noFill/>
                  </a:tcPr>
                </a:tc>
                <a:extLst>
                  <a:ext uri="{0D108BD9-81ED-4DB2-BD59-A6C34878D82A}">
                    <a16:rowId xmlns:a16="http://schemas.microsoft.com/office/drawing/2014/main" val="10000"/>
                  </a:ext>
                </a:extLst>
              </a:tr>
              <a:tr h="791370">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800" dirty="0">
                          <a:solidFill>
                            <a:schemeClr val="bg1">
                              <a:lumMod val="85000"/>
                            </a:schemeClr>
                          </a:solidFill>
                        </a:rPr>
                        <a:t>2.  Have you identified a future care provider?</a:t>
                      </a:r>
                    </a:p>
                  </a:txBody>
                  <a:tcPr marL="91447" marR="91447" marT="45735" marB="45735"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bg1">
                              <a:lumMod val="85000"/>
                            </a:schemeClr>
                          </a:solidFill>
                        </a:rPr>
                        <a:t>□  Yes    □  No   </a:t>
                      </a:r>
                    </a:p>
                  </a:txBody>
                  <a:tcPr marL="91447" marR="91447" marT="45735" marB="45735" anchor="ctr">
                    <a:noFill/>
                  </a:tcPr>
                </a:tc>
                <a:extLst>
                  <a:ext uri="{0D108BD9-81ED-4DB2-BD59-A6C34878D82A}">
                    <a16:rowId xmlns:a16="http://schemas.microsoft.com/office/drawing/2014/main" val="10001"/>
                  </a:ext>
                </a:extLst>
              </a:tr>
              <a:tr h="1106543">
                <a:tc>
                  <a:txBody>
                    <a:bodyPr/>
                    <a:lstStyle/>
                    <a:p>
                      <a:pPr marL="287338" indent="-287338">
                        <a:buFont typeface="+mj-lt"/>
                        <a:buNone/>
                      </a:pPr>
                      <a:r>
                        <a:rPr lang="en-US" sz="1800" dirty="0">
                          <a:solidFill>
                            <a:schemeClr val="tx1"/>
                          </a:solidFill>
                        </a:rPr>
                        <a:t>3.  </a:t>
                      </a:r>
                      <a:r>
                        <a:rPr lang="en-US" sz="1800" b="1" dirty="0">
                          <a:solidFill>
                            <a:schemeClr val="tx1"/>
                          </a:solidFill>
                        </a:rPr>
                        <a:t>Is your dependent with special needs listed as a beneficiary of your life insurance or retirement plan?</a:t>
                      </a:r>
                    </a:p>
                  </a:txBody>
                  <a:tcPr marL="91447" marR="91447" marT="45735" marB="45735"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t>□  Yes    □  No   </a:t>
                      </a:r>
                    </a:p>
                  </a:txBody>
                  <a:tcPr marL="91447" marR="91447" marT="45735" marB="45735" anchor="ctr">
                    <a:no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a:extLst>
              <a:ext uri="{FF2B5EF4-FFF2-40B4-BE49-F238E27FC236}">
                <a16:creationId xmlns:a16="http://schemas.microsoft.com/office/drawing/2014/main" id="{772CDEFC-37A1-7648-9976-0DB585BE6A5E}"/>
              </a:ext>
            </a:extLst>
          </p:cNvPr>
          <p:cNvSpPr>
            <a:spLocks noGrp="1" noChangeArrowheads="1"/>
          </p:cNvSpPr>
          <p:nvPr>
            <p:ph type="title"/>
          </p:nvPr>
        </p:nvSpPr>
        <p:spPr>
          <a:xfrm>
            <a:off x="287338" y="228600"/>
            <a:ext cx="7397750" cy="893763"/>
          </a:xfrm>
        </p:spPr>
        <p:txBody>
          <a:bodyPr/>
          <a:lstStyle/>
          <a:p>
            <a:pPr eaLnBrk="1" hangingPunct="1"/>
            <a:r>
              <a:rPr lang="en-US" altLang="en-US" i="1">
                <a:latin typeface="Century Gothic" panose="020B0502020202020204" pitchFamily="34" charset="0"/>
                <a:ea typeface="MS PGothic" panose="020B0600070205080204" pitchFamily="34" charset="-128"/>
              </a:rPr>
              <a:t>YES, someone with special needs is the beneficiary of my life insurance</a:t>
            </a:r>
          </a:p>
        </p:txBody>
      </p:sp>
      <p:pic>
        <p:nvPicPr>
          <p:cNvPr id="70659" name="Picture 1">
            <a:extLst>
              <a:ext uri="{FF2B5EF4-FFF2-40B4-BE49-F238E27FC236}">
                <a16:creationId xmlns:a16="http://schemas.microsoft.com/office/drawing/2014/main" id="{9742C02D-99AE-2A41-984E-5B716805772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2750" y="1727200"/>
            <a:ext cx="4795838" cy="1341438"/>
          </a:xfrm>
          <a:prstGeom prst="rect">
            <a:avLst/>
          </a:prstGeom>
          <a:noFill/>
          <a:ln w="9525">
            <a:solidFill>
              <a:srgbClr val="002060"/>
            </a:solidFill>
            <a:miter lim="800000"/>
            <a:headEnd/>
            <a:tailEnd/>
          </a:ln>
          <a:extLst>
            <a:ext uri="{909E8E84-426E-40DD-AFC4-6F175D3DCCD1}">
              <a14:hiddenFill xmlns:a14="http://schemas.microsoft.com/office/drawing/2010/main">
                <a:solidFill>
                  <a:srgbClr val="FFFFFF"/>
                </a:solidFill>
              </a14:hiddenFill>
            </a:ext>
          </a:extLst>
        </p:spPr>
      </p:pic>
      <p:sp>
        <p:nvSpPr>
          <p:cNvPr id="70660" name="Content Placeholder 2">
            <a:extLst>
              <a:ext uri="{FF2B5EF4-FFF2-40B4-BE49-F238E27FC236}">
                <a16:creationId xmlns:a16="http://schemas.microsoft.com/office/drawing/2014/main" id="{6CD6DF4F-AEC5-7C45-BA62-269871571CBC}"/>
              </a:ext>
            </a:extLst>
          </p:cNvPr>
          <p:cNvSpPr txBox="1">
            <a:spLocks/>
          </p:cNvSpPr>
          <p:nvPr/>
        </p:nvSpPr>
        <p:spPr bwMode="auto">
          <a:xfrm>
            <a:off x="412750" y="3436938"/>
            <a:ext cx="7600950" cy="150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Century Gothic" panose="020B0502020202020204" pitchFamily="34" charset="0"/>
              <a:buChar char="●"/>
              <a:defRPr sz="2000">
                <a:solidFill>
                  <a:schemeClr val="tx1"/>
                </a:solidFill>
                <a:latin typeface="Century Gothic" panose="020B0502020202020204" pitchFamily="34" charset="0"/>
                <a:ea typeface="Century Gothic" panose="020B0502020202020204" pitchFamily="34" charset="0"/>
                <a:cs typeface="Century Gothic" panose="020B0502020202020204" pitchFamily="34" charset="0"/>
              </a:defRPr>
            </a:lvl1pPr>
            <a:lvl2pPr marL="579438" indent="-236538">
              <a:lnSpc>
                <a:spcPct val="90000"/>
              </a:lnSpc>
              <a:spcBef>
                <a:spcPts val="500"/>
              </a:spcBef>
              <a:buFont typeface="Century Gothic" panose="020B0502020202020204" pitchFamily="34" charset="0"/>
              <a:buChar char="●"/>
              <a:defRPr>
                <a:solidFill>
                  <a:schemeClr val="tx1"/>
                </a:solidFill>
                <a:latin typeface="Century Gothic" panose="020B0502020202020204" pitchFamily="34" charset="0"/>
                <a:ea typeface="Century Gothic" panose="020B0502020202020204" pitchFamily="34" charset="0"/>
                <a:cs typeface="Century Gothic" panose="020B0502020202020204" pitchFamily="34" charset="0"/>
              </a:defRPr>
            </a:lvl2pPr>
            <a:lvl3pPr marL="1143000" indent="-228600">
              <a:lnSpc>
                <a:spcPct val="90000"/>
              </a:lnSpc>
              <a:spcBef>
                <a:spcPts val="500"/>
              </a:spcBef>
              <a:buFont typeface="Century Gothic" panose="020B0502020202020204" pitchFamily="34" charset="0"/>
              <a:buChar char="●"/>
              <a:defRPr sz="1600">
                <a:solidFill>
                  <a:schemeClr val="tx1"/>
                </a:solidFill>
                <a:latin typeface="Century Gothic" panose="020B0502020202020204" pitchFamily="34" charset="0"/>
                <a:ea typeface="Century Gothic" panose="020B0502020202020204" pitchFamily="34" charset="0"/>
                <a:cs typeface="Century Gothic" panose="020B0502020202020204" pitchFamily="34" charset="0"/>
              </a:defRPr>
            </a:lvl3pPr>
            <a:lvl4pPr marL="1265238" indent="-236538">
              <a:lnSpc>
                <a:spcPct val="90000"/>
              </a:lnSpc>
              <a:spcBef>
                <a:spcPts val="500"/>
              </a:spcBef>
              <a:buFont typeface="Century Gothic" panose="020B0502020202020204" pitchFamily="34" charset="0"/>
              <a:buChar char="●"/>
              <a:defRPr sz="1400">
                <a:solidFill>
                  <a:schemeClr val="tx1"/>
                </a:solidFill>
                <a:latin typeface="Century Gothic" panose="020B0502020202020204" pitchFamily="34" charset="0"/>
                <a:ea typeface="Century Gothic" panose="020B0502020202020204" pitchFamily="34" charset="0"/>
                <a:cs typeface="Century Gothic" panose="020B0502020202020204" pitchFamily="34" charset="0"/>
              </a:defRPr>
            </a:lvl4pPr>
            <a:lvl5pPr marL="1600200" indent="-228600">
              <a:lnSpc>
                <a:spcPct val="90000"/>
              </a:lnSpc>
              <a:spcBef>
                <a:spcPts val="500"/>
              </a:spcBef>
              <a:buFont typeface="Century Gothic" panose="020B0502020202020204" pitchFamily="34" charset="0"/>
              <a:buChar char="●"/>
              <a:defRPr sz="1200">
                <a:solidFill>
                  <a:schemeClr val="tx1"/>
                </a:solidFill>
                <a:latin typeface="Century Gothic" panose="020B0502020202020204" pitchFamily="34" charset="0"/>
                <a:ea typeface="Century Gothic" panose="020B0502020202020204" pitchFamily="34" charset="0"/>
                <a:cs typeface="Century Gothic" panose="020B0502020202020204" pitchFamily="34" charset="0"/>
              </a:defRPr>
            </a:lvl5pPr>
            <a:lvl6pPr marL="2057400" indent="-228600" eaLnBrk="0" fontAlgn="base" hangingPunct="0">
              <a:lnSpc>
                <a:spcPct val="90000"/>
              </a:lnSpc>
              <a:spcBef>
                <a:spcPts val="500"/>
              </a:spcBef>
              <a:spcAft>
                <a:spcPct val="0"/>
              </a:spcAft>
              <a:buFont typeface="Century Gothic" panose="020B0502020202020204" pitchFamily="34" charset="0"/>
              <a:buChar char="●"/>
              <a:defRPr sz="1200">
                <a:solidFill>
                  <a:schemeClr val="tx1"/>
                </a:solidFill>
                <a:latin typeface="Century Gothic" panose="020B0502020202020204" pitchFamily="34" charset="0"/>
                <a:ea typeface="Century Gothic" panose="020B0502020202020204" pitchFamily="34" charset="0"/>
                <a:cs typeface="Century Gothic" panose="020B0502020202020204" pitchFamily="34" charset="0"/>
              </a:defRPr>
            </a:lvl6pPr>
            <a:lvl7pPr marL="2514600" indent="-228600" eaLnBrk="0" fontAlgn="base" hangingPunct="0">
              <a:lnSpc>
                <a:spcPct val="90000"/>
              </a:lnSpc>
              <a:spcBef>
                <a:spcPts val="500"/>
              </a:spcBef>
              <a:spcAft>
                <a:spcPct val="0"/>
              </a:spcAft>
              <a:buFont typeface="Century Gothic" panose="020B0502020202020204" pitchFamily="34" charset="0"/>
              <a:buChar char="●"/>
              <a:defRPr sz="1200">
                <a:solidFill>
                  <a:schemeClr val="tx1"/>
                </a:solidFill>
                <a:latin typeface="Century Gothic" panose="020B0502020202020204" pitchFamily="34" charset="0"/>
                <a:ea typeface="Century Gothic" panose="020B0502020202020204" pitchFamily="34" charset="0"/>
                <a:cs typeface="Century Gothic" panose="020B0502020202020204" pitchFamily="34" charset="0"/>
              </a:defRPr>
            </a:lvl7pPr>
            <a:lvl8pPr marL="2971800" indent="-228600" eaLnBrk="0" fontAlgn="base" hangingPunct="0">
              <a:lnSpc>
                <a:spcPct val="90000"/>
              </a:lnSpc>
              <a:spcBef>
                <a:spcPts val="500"/>
              </a:spcBef>
              <a:spcAft>
                <a:spcPct val="0"/>
              </a:spcAft>
              <a:buFont typeface="Century Gothic" panose="020B0502020202020204" pitchFamily="34" charset="0"/>
              <a:buChar char="●"/>
              <a:defRPr sz="1200">
                <a:solidFill>
                  <a:schemeClr val="tx1"/>
                </a:solidFill>
                <a:latin typeface="Century Gothic" panose="020B0502020202020204" pitchFamily="34" charset="0"/>
                <a:ea typeface="Century Gothic" panose="020B0502020202020204" pitchFamily="34" charset="0"/>
                <a:cs typeface="Century Gothic" panose="020B0502020202020204" pitchFamily="34" charset="0"/>
              </a:defRPr>
            </a:lvl8pPr>
            <a:lvl9pPr marL="3429000" indent="-228600" eaLnBrk="0" fontAlgn="base" hangingPunct="0">
              <a:lnSpc>
                <a:spcPct val="90000"/>
              </a:lnSpc>
              <a:spcBef>
                <a:spcPts val="500"/>
              </a:spcBef>
              <a:spcAft>
                <a:spcPct val="0"/>
              </a:spcAft>
              <a:buFont typeface="Century Gothic" panose="020B0502020202020204" pitchFamily="34" charset="0"/>
              <a:buChar char="●"/>
              <a:defRPr sz="1200">
                <a:solidFill>
                  <a:schemeClr val="tx1"/>
                </a:solidFill>
                <a:latin typeface="Century Gothic" panose="020B0502020202020204" pitchFamily="34" charset="0"/>
                <a:ea typeface="Century Gothic" panose="020B0502020202020204" pitchFamily="34" charset="0"/>
                <a:cs typeface="Century Gothic" panose="020B0502020202020204" pitchFamily="34" charset="0"/>
              </a:defRPr>
            </a:lvl9pPr>
          </a:lstStyle>
          <a:p>
            <a:pPr eaLnBrk="1" hangingPunct="1">
              <a:lnSpc>
                <a:spcPct val="120000"/>
              </a:lnSpc>
              <a:buClr>
                <a:schemeClr val="tx1"/>
              </a:buClr>
            </a:pPr>
            <a:r>
              <a:rPr lang="en-US" altLang="en-US" sz="1800">
                <a:ea typeface="MS PGothic" panose="020B0600070205080204" pitchFamily="34" charset="-128"/>
              </a:rPr>
              <a:t>Check beneficiary designations, including life insurances</a:t>
            </a:r>
          </a:p>
          <a:p>
            <a:pPr eaLnBrk="1" hangingPunct="1">
              <a:lnSpc>
                <a:spcPct val="120000"/>
              </a:lnSpc>
              <a:buClr>
                <a:schemeClr val="tx1"/>
              </a:buClr>
            </a:pPr>
            <a:r>
              <a:rPr lang="en-US" altLang="en-US" sz="1800">
                <a:ea typeface="MS PGothic" panose="020B0600070205080204" pitchFamily="34" charset="-128"/>
              </a:rPr>
              <a:t>Inform family/friends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a:extLst>
              <a:ext uri="{FF2B5EF4-FFF2-40B4-BE49-F238E27FC236}">
                <a16:creationId xmlns:a16="http://schemas.microsoft.com/office/drawing/2014/main" id="{73165767-A268-9D47-8314-2C1B5DA6B913}"/>
              </a:ext>
            </a:extLst>
          </p:cNvPr>
          <p:cNvSpPr>
            <a:spLocks noGrp="1" noChangeArrowheads="1"/>
          </p:cNvSpPr>
          <p:nvPr>
            <p:ph type="title"/>
          </p:nvPr>
        </p:nvSpPr>
        <p:spPr>
          <a:xfrm>
            <a:off x="287338" y="228600"/>
            <a:ext cx="6175375" cy="893763"/>
          </a:xfrm>
        </p:spPr>
        <p:txBody>
          <a:bodyPr/>
          <a:lstStyle/>
          <a:p>
            <a:pPr eaLnBrk="1" hangingPunct="1"/>
            <a:r>
              <a:rPr lang="en-US" altLang="en-US">
                <a:latin typeface="Century Gothic" panose="020B0502020202020204" pitchFamily="34" charset="0"/>
                <a:ea typeface="MS PGothic" panose="020B0600070205080204" pitchFamily="34" charset="-128"/>
              </a:rPr>
              <a:t>What Type of Life Insurance Should Be Used To Fund Special Needs Trusts?</a:t>
            </a:r>
          </a:p>
        </p:txBody>
      </p:sp>
      <p:sp>
        <p:nvSpPr>
          <p:cNvPr id="3" name="Content Placeholder 2">
            <a:extLst>
              <a:ext uri="{FF2B5EF4-FFF2-40B4-BE49-F238E27FC236}">
                <a16:creationId xmlns:a16="http://schemas.microsoft.com/office/drawing/2014/main" id="{7DC30FA1-3314-BD41-806B-565AA21979E5}"/>
              </a:ext>
            </a:extLst>
          </p:cNvPr>
          <p:cNvSpPr>
            <a:spLocks noGrp="1"/>
          </p:cNvSpPr>
          <p:nvPr>
            <p:ph idx="1"/>
          </p:nvPr>
        </p:nvSpPr>
        <p:spPr>
          <a:xfrm>
            <a:off x="287338" y="1576388"/>
            <a:ext cx="7985125" cy="3389312"/>
          </a:xfrm>
        </p:spPr>
        <p:txBody>
          <a:bodyPr rtlCol="0"/>
          <a:lstStyle/>
          <a:p>
            <a:pPr marL="0" indent="0" eaLnBrk="1" fontAlgn="auto" hangingPunct="1">
              <a:spcAft>
                <a:spcPts val="0"/>
              </a:spcAft>
              <a:buFontTx/>
              <a:buNone/>
              <a:defRPr/>
            </a:pPr>
            <a:r>
              <a:rPr lang="en-US" sz="2000" dirty="0"/>
              <a:t>What is the most appropriate type of life insurance to fund my special needs trust?</a:t>
            </a:r>
          </a:p>
          <a:p>
            <a:pPr marL="0" indent="0" eaLnBrk="1" fontAlgn="auto" hangingPunct="1">
              <a:spcAft>
                <a:spcPts val="0"/>
              </a:spcAft>
              <a:buClr>
                <a:schemeClr val="tx1"/>
              </a:buClr>
              <a:buFont typeface="Century Gothic" panose="020B0502020202020204" pitchFamily="34" charset="0"/>
              <a:buNone/>
              <a:defRPr/>
            </a:pPr>
            <a:r>
              <a:rPr lang="en-US" sz="2000" dirty="0"/>
              <a:t>	</a:t>
            </a:r>
          </a:p>
          <a:p>
            <a:pPr marL="0" indent="0" eaLnBrk="1" fontAlgn="auto" hangingPunct="1">
              <a:spcAft>
                <a:spcPts val="0"/>
              </a:spcAft>
              <a:buClr>
                <a:schemeClr val="tx1"/>
              </a:buClr>
              <a:buFont typeface="Century Gothic" panose="020B0502020202020204" pitchFamily="34" charset="0"/>
              <a:buNone/>
              <a:defRPr/>
            </a:pPr>
            <a:r>
              <a:rPr lang="en-US" sz="2000" dirty="0"/>
              <a:t>That depends on:</a:t>
            </a:r>
          </a:p>
          <a:p>
            <a:pPr eaLnBrk="1" fontAlgn="auto" hangingPunct="1">
              <a:spcAft>
                <a:spcPts val="0"/>
              </a:spcAft>
              <a:defRPr/>
            </a:pPr>
            <a:endParaRPr lang="en-US" sz="2000" dirty="0"/>
          </a:p>
        </p:txBody>
      </p:sp>
      <p:sp>
        <p:nvSpPr>
          <p:cNvPr id="5" name="Oval 4">
            <a:extLst>
              <a:ext uri="{FF2B5EF4-FFF2-40B4-BE49-F238E27FC236}">
                <a16:creationId xmlns:a16="http://schemas.microsoft.com/office/drawing/2014/main" id="{96A1AF27-584D-E349-AFB5-B0FAC0987F33}"/>
              </a:ext>
            </a:extLst>
          </p:cNvPr>
          <p:cNvSpPr/>
          <p:nvPr/>
        </p:nvSpPr>
        <p:spPr>
          <a:xfrm>
            <a:off x="1473200" y="3586163"/>
            <a:ext cx="2057400" cy="202247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fontAlgn="auto" hangingPunct="1">
              <a:spcBef>
                <a:spcPts val="0"/>
              </a:spcBef>
              <a:spcAft>
                <a:spcPts val="0"/>
              </a:spcAft>
              <a:defRPr/>
            </a:pPr>
            <a:r>
              <a:rPr lang="en-US" dirty="0"/>
              <a:t>You</a:t>
            </a:r>
          </a:p>
        </p:txBody>
      </p:sp>
      <p:sp>
        <p:nvSpPr>
          <p:cNvPr id="7" name="Oval 6">
            <a:extLst>
              <a:ext uri="{FF2B5EF4-FFF2-40B4-BE49-F238E27FC236}">
                <a16:creationId xmlns:a16="http://schemas.microsoft.com/office/drawing/2014/main" id="{D64D73FF-1771-5648-94B8-704ABE391EA2}"/>
              </a:ext>
            </a:extLst>
          </p:cNvPr>
          <p:cNvSpPr/>
          <p:nvPr/>
        </p:nvSpPr>
        <p:spPr>
          <a:xfrm>
            <a:off x="3348038" y="3586163"/>
            <a:ext cx="2057400" cy="2022475"/>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fontAlgn="auto" hangingPunct="1">
              <a:spcBef>
                <a:spcPts val="0"/>
              </a:spcBef>
              <a:spcAft>
                <a:spcPts val="0"/>
              </a:spcAft>
              <a:defRPr/>
            </a:pPr>
            <a:r>
              <a:rPr lang="en-US" dirty="0"/>
              <a:t>Your loved one with special needs</a:t>
            </a:r>
          </a:p>
        </p:txBody>
      </p:sp>
      <p:sp>
        <p:nvSpPr>
          <p:cNvPr id="8" name="Oval 7">
            <a:extLst>
              <a:ext uri="{FF2B5EF4-FFF2-40B4-BE49-F238E27FC236}">
                <a16:creationId xmlns:a16="http://schemas.microsoft.com/office/drawing/2014/main" id="{1DD7EB8F-88C3-6044-9306-477F2C6D222B}"/>
              </a:ext>
            </a:extLst>
          </p:cNvPr>
          <p:cNvSpPr/>
          <p:nvPr/>
        </p:nvSpPr>
        <p:spPr>
          <a:xfrm>
            <a:off x="5195888" y="3586163"/>
            <a:ext cx="2057400" cy="202247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r>
              <a:rPr lang="en-US" dirty="0"/>
              <a:t>Your family</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2C9581F1-6B83-2F4E-8FF7-C73BE9E10F00}"/>
              </a:ext>
            </a:extLst>
          </p:cNvPr>
          <p:cNvSpPr>
            <a:spLocks noGrp="1" noChangeArrowheads="1"/>
          </p:cNvSpPr>
          <p:nvPr>
            <p:ph type="title"/>
          </p:nvPr>
        </p:nvSpPr>
        <p:spPr>
          <a:xfrm>
            <a:off x="287338" y="228600"/>
            <a:ext cx="8597900" cy="893763"/>
          </a:xfrm>
        </p:spPr>
        <p:txBody>
          <a:bodyPr/>
          <a:lstStyle/>
          <a:p>
            <a:pPr eaLnBrk="1" hangingPunct="1"/>
            <a:r>
              <a:rPr lang="en-US" altLang="en-US">
                <a:latin typeface="Century Gothic" panose="020B0502020202020204" pitchFamily="34" charset="0"/>
                <a:ea typeface="MS PGothic" panose="020B0600070205080204" pitchFamily="34" charset="-128"/>
              </a:rPr>
              <a:t>Why Survivorship Life Insurance May Be The Best Choice to Fund Your Dependent’s Special Needs Trust</a:t>
            </a:r>
          </a:p>
        </p:txBody>
      </p:sp>
      <p:sp>
        <p:nvSpPr>
          <p:cNvPr id="74755" name="Content Placeholder 2">
            <a:extLst>
              <a:ext uri="{FF2B5EF4-FFF2-40B4-BE49-F238E27FC236}">
                <a16:creationId xmlns:a16="http://schemas.microsoft.com/office/drawing/2014/main" id="{E807C84D-180E-2441-89DD-3810A0B8D94F}"/>
              </a:ext>
            </a:extLst>
          </p:cNvPr>
          <p:cNvSpPr>
            <a:spLocks noGrp="1" noChangeArrowheads="1"/>
          </p:cNvSpPr>
          <p:nvPr>
            <p:ph idx="1"/>
          </p:nvPr>
        </p:nvSpPr>
        <p:spPr>
          <a:xfrm>
            <a:off x="4202113" y="1654175"/>
            <a:ext cx="4314825" cy="3468688"/>
          </a:xfrm>
        </p:spPr>
        <p:txBody>
          <a:bodyPr/>
          <a:lstStyle/>
          <a:p>
            <a:pPr eaLnBrk="1" hangingPunct="1">
              <a:buClr>
                <a:schemeClr val="tx1"/>
              </a:buClr>
              <a:buSzTx/>
            </a:pPr>
            <a:r>
              <a:rPr lang="en-US" altLang="en-US" sz="2000">
                <a:latin typeface="Century Gothic" panose="020B0502020202020204" pitchFamily="34" charset="0"/>
                <a:ea typeface="Century Gothic" panose="020B0502020202020204" pitchFamily="34" charset="0"/>
                <a:cs typeface="Century Gothic" panose="020B0502020202020204" pitchFamily="34" charset="0"/>
              </a:rPr>
              <a:t>It insures two people instead of one (Second-to-Die)</a:t>
            </a:r>
          </a:p>
          <a:p>
            <a:pPr eaLnBrk="1" hangingPunct="1">
              <a:buClr>
                <a:schemeClr val="tx1"/>
              </a:buClr>
              <a:buSzTx/>
            </a:pPr>
            <a:r>
              <a:rPr lang="en-US" altLang="en-US" sz="2000">
                <a:latin typeface="Century Gothic" panose="020B0502020202020204" pitchFamily="34" charset="0"/>
                <a:ea typeface="Century Gothic" panose="020B0502020202020204" pitchFamily="34" charset="0"/>
                <a:cs typeface="Century Gothic" panose="020B0502020202020204" pitchFamily="34" charset="0"/>
              </a:rPr>
              <a:t>It pays a death benefit only after the death of the </a:t>
            </a:r>
            <a:br>
              <a:rPr lang="en-US" altLang="en-US" sz="2000">
                <a:latin typeface="Century Gothic" panose="020B0502020202020204" pitchFamily="34" charset="0"/>
                <a:ea typeface="Century Gothic" panose="020B0502020202020204" pitchFamily="34" charset="0"/>
                <a:cs typeface="Century Gothic" panose="020B0502020202020204" pitchFamily="34" charset="0"/>
              </a:rPr>
            </a:br>
            <a:r>
              <a:rPr lang="en-US" altLang="en-US" sz="2000">
                <a:latin typeface="Century Gothic" panose="020B0502020202020204" pitchFamily="34" charset="0"/>
                <a:ea typeface="Century Gothic" panose="020B0502020202020204" pitchFamily="34" charset="0"/>
                <a:cs typeface="Century Gothic" panose="020B0502020202020204" pitchFamily="34" charset="0"/>
              </a:rPr>
              <a:t>second person, when money is needed the most</a:t>
            </a:r>
          </a:p>
          <a:p>
            <a:pPr eaLnBrk="1" hangingPunct="1">
              <a:buClr>
                <a:schemeClr val="tx1"/>
              </a:buClr>
              <a:buSzTx/>
            </a:pPr>
            <a:r>
              <a:rPr lang="en-US" altLang="en-US" sz="2000">
                <a:latin typeface="Century Gothic" panose="020B0502020202020204" pitchFamily="34" charset="0"/>
                <a:ea typeface="Century Gothic" panose="020B0502020202020204" pitchFamily="34" charset="0"/>
                <a:cs typeface="Century Gothic" panose="020B0502020202020204" pitchFamily="34" charset="0"/>
              </a:rPr>
              <a:t>It generally costs less than insuring two people individually</a:t>
            </a:r>
          </a:p>
          <a:p>
            <a:pPr eaLnBrk="1" hangingPunct="1">
              <a:buClr>
                <a:schemeClr val="tx1"/>
              </a:buClr>
              <a:buSzTx/>
            </a:pPr>
            <a:endParaRPr lang="en-US" altLang="en-US" sz="2000" b="1">
              <a:solidFill>
                <a:srgbClr val="01214D"/>
              </a:solidFill>
              <a:latin typeface="Century Gothic" panose="020B0502020202020204" pitchFamily="34" charset="0"/>
              <a:ea typeface="Century Gothic" panose="020B0502020202020204" pitchFamily="34" charset="0"/>
              <a:cs typeface="Century Gothic" panose="020B0502020202020204" pitchFamily="34" charset="0"/>
            </a:endParaRPr>
          </a:p>
        </p:txBody>
      </p:sp>
      <p:pic>
        <p:nvPicPr>
          <p:cNvPr id="74756" name="Picture 7">
            <a:extLst>
              <a:ext uri="{FF2B5EF4-FFF2-40B4-BE49-F238E27FC236}">
                <a16:creationId xmlns:a16="http://schemas.microsoft.com/office/drawing/2014/main" id="{0DDC2258-C2F1-4A41-AB6F-104D7CDCF8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363" y="1735138"/>
            <a:ext cx="3568700" cy="237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a:extLst>
              <a:ext uri="{FF2B5EF4-FFF2-40B4-BE49-F238E27FC236}">
                <a16:creationId xmlns:a16="http://schemas.microsoft.com/office/drawing/2014/main" id="{12BDD0A5-DC51-314B-950C-8C8B9D166044}"/>
              </a:ext>
            </a:extLst>
          </p:cNvPr>
          <p:cNvSpPr>
            <a:spLocks noGrp="1" noChangeArrowheads="1"/>
          </p:cNvSpPr>
          <p:nvPr>
            <p:ph type="title"/>
          </p:nvPr>
        </p:nvSpPr>
        <p:spPr>
          <a:xfrm>
            <a:off x="287338" y="228600"/>
            <a:ext cx="8597900" cy="893763"/>
          </a:xfrm>
        </p:spPr>
        <p:txBody>
          <a:bodyPr/>
          <a:lstStyle/>
          <a:p>
            <a:pPr eaLnBrk="1" hangingPunct="1"/>
            <a:r>
              <a:rPr lang="en-US" altLang="en-US">
                <a:latin typeface="Century Gothic" panose="020B0502020202020204" pitchFamily="34" charset="0"/>
                <a:ea typeface="MS PGothic" panose="020B0600070205080204" pitchFamily="34" charset="-128"/>
              </a:rPr>
              <a:t>You May Want To Plan For Long Term Care</a:t>
            </a:r>
          </a:p>
        </p:txBody>
      </p:sp>
      <p:sp>
        <p:nvSpPr>
          <p:cNvPr id="76803" name="Content Placeholder 2">
            <a:extLst>
              <a:ext uri="{FF2B5EF4-FFF2-40B4-BE49-F238E27FC236}">
                <a16:creationId xmlns:a16="http://schemas.microsoft.com/office/drawing/2014/main" id="{96702ADA-D57B-9240-9BF0-BE0A7C84221C}"/>
              </a:ext>
            </a:extLst>
          </p:cNvPr>
          <p:cNvSpPr>
            <a:spLocks noGrp="1" noChangeArrowheads="1"/>
          </p:cNvSpPr>
          <p:nvPr>
            <p:ph idx="1"/>
          </p:nvPr>
        </p:nvSpPr>
        <p:spPr>
          <a:xfrm>
            <a:off x="287338" y="1639888"/>
            <a:ext cx="7985125" cy="3389312"/>
          </a:xfrm>
        </p:spPr>
        <p:txBody>
          <a:bodyPr/>
          <a:lstStyle/>
          <a:p>
            <a:pPr eaLnBrk="1" hangingPunct="1">
              <a:buClr>
                <a:schemeClr val="tx1"/>
              </a:buClr>
              <a:buSzTx/>
            </a:pPr>
            <a:r>
              <a:rPr lang="en-US" altLang="en-US" sz="2000">
                <a:latin typeface="Century Gothic" panose="020B0502020202020204" pitchFamily="34" charset="0"/>
                <a:ea typeface="Century Gothic" panose="020B0502020202020204" pitchFamily="34" charset="0"/>
                <a:cs typeface="Century Gothic" panose="020B0502020202020204" pitchFamily="34" charset="0"/>
              </a:rPr>
              <a:t>A caregiving solution that protects the </a:t>
            </a:r>
            <a:r>
              <a:rPr lang="en-US" altLang="en-US" sz="2000" b="1" i="1">
                <a:latin typeface="Century Gothic" panose="020B0502020202020204" pitchFamily="34" charset="0"/>
                <a:ea typeface="Century Gothic" panose="020B0502020202020204" pitchFamily="34" charset="0"/>
                <a:cs typeface="Century Gothic" panose="020B0502020202020204" pitchFamily="34" charset="0"/>
              </a:rPr>
              <a:t>caregiver’s </a:t>
            </a:r>
            <a:r>
              <a:rPr lang="en-US" altLang="en-US" sz="2000">
                <a:latin typeface="Century Gothic" panose="020B0502020202020204" pitchFamily="34" charset="0"/>
                <a:ea typeface="Century Gothic" panose="020B0502020202020204" pitchFamily="34" charset="0"/>
                <a:cs typeface="Century Gothic" panose="020B0502020202020204" pitchFamily="34" charset="0"/>
              </a:rPr>
              <a:t>assets from unanticipated long-term health costs</a:t>
            </a:r>
          </a:p>
          <a:p>
            <a:pPr eaLnBrk="1" hangingPunct="1">
              <a:buClr>
                <a:schemeClr val="tx1"/>
              </a:buClr>
              <a:buSzTx/>
            </a:pPr>
            <a:r>
              <a:rPr lang="en-US" altLang="en-US" sz="2000">
                <a:latin typeface="Century Gothic" panose="020B0502020202020204" pitchFamily="34" charset="0"/>
                <a:ea typeface="Century Gothic" panose="020B0502020202020204" pitchFamily="34" charset="0"/>
                <a:cs typeface="Century Gothic" panose="020B0502020202020204" pitchFamily="34" charset="0"/>
              </a:rPr>
              <a:t>Have a plan to help cover the cost of assistance with routine activities needed in case of an accident, injury, or serious illness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a:extLst>
              <a:ext uri="{FF2B5EF4-FFF2-40B4-BE49-F238E27FC236}">
                <a16:creationId xmlns:a16="http://schemas.microsoft.com/office/drawing/2014/main" id="{88941836-1428-B14F-A1F6-29DE5ED3699B}"/>
              </a:ext>
            </a:extLst>
          </p:cNvPr>
          <p:cNvSpPr>
            <a:spLocks noGrp="1" noChangeArrowheads="1"/>
          </p:cNvSpPr>
          <p:nvPr>
            <p:ph type="title"/>
          </p:nvPr>
        </p:nvSpPr>
        <p:spPr>
          <a:xfrm>
            <a:off x="287338" y="228600"/>
            <a:ext cx="6596062" cy="893763"/>
          </a:xfrm>
        </p:spPr>
        <p:txBody>
          <a:bodyPr/>
          <a:lstStyle/>
          <a:p>
            <a:pPr eaLnBrk="1" hangingPunct="1"/>
            <a:r>
              <a:rPr lang="en-US" altLang="en-US">
                <a:latin typeface="Century Gothic" panose="020B0502020202020204" pitchFamily="34" charset="0"/>
                <a:ea typeface="MS PGothic" panose="020B0600070205080204" pitchFamily="34" charset="-128"/>
              </a:rPr>
              <a:t>A Long Term Care Plan Can Help Both You And Your Dependent With Special Needs</a:t>
            </a:r>
          </a:p>
        </p:txBody>
      </p:sp>
      <p:sp>
        <p:nvSpPr>
          <p:cNvPr id="78851" name="Content Placeholder 2">
            <a:extLst>
              <a:ext uri="{FF2B5EF4-FFF2-40B4-BE49-F238E27FC236}">
                <a16:creationId xmlns:a16="http://schemas.microsoft.com/office/drawing/2014/main" id="{7EB2E2D4-A853-5D4F-A0EE-C89A63EDDE39}"/>
              </a:ext>
            </a:extLst>
          </p:cNvPr>
          <p:cNvSpPr>
            <a:spLocks noGrp="1" noChangeArrowheads="1"/>
          </p:cNvSpPr>
          <p:nvPr>
            <p:ph idx="1"/>
          </p:nvPr>
        </p:nvSpPr>
        <p:spPr>
          <a:xfrm>
            <a:off x="287338" y="2054225"/>
            <a:ext cx="7985125" cy="3389313"/>
          </a:xfrm>
        </p:spPr>
        <p:txBody>
          <a:bodyPr/>
          <a:lstStyle/>
          <a:p>
            <a:pPr eaLnBrk="1" hangingPunct="1">
              <a:buClr>
                <a:schemeClr val="tx1"/>
              </a:buClr>
              <a:buSzTx/>
            </a:pPr>
            <a:r>
              <a:rPr lang="en-US" altLang="en-US" sz="2000">
                <a:latin typeface="Century Gothic" panose="020B0502020202020204" pitchFamily="34" charset="0"/>
                <a:ea typeface="Century Gothic" panose="020B0502020202020204" pitchFamily="34" charset="0"/>
                <a:cs typeface="Century Gothic" panose="020B0502020202020204" pitchFamily="34" charset="0"/>
              </a:rPr>
              <a:t>To receive care in a variety of settings including your home</a:t>
            </a:r>
          </a:p>
          <a:p>
            <a:pPr eaLnBrk="1" hangingPunct="1">
              <a:buClr>
                <a:schemeClr val="tx1"/>
              </a:buClr>
              <a:buSzTx/>
            </a:pPr>
            <a:r>
              <a:rPr lang="en-US" altLang="en-US" sz="2000">
                <a:latin typeface="Century Gothic" panose="020B0502020202020204" pitchFamily="34" charset="0"/>
                <a:ea typeface="Century Gothic" panose="020B0502020202020204" pitchFamily="34" charset="0"/>
                <a:cs typeface="Century Gothic" panose="020B0502020202020204" pitchFamily="34" charset="0"/>
              </a:rPr>
              <a:t>Freedom of choice</a:t>
            </a:r>
          </a:p>
          <a:p>
            <a:pPr eaLnBrk="1" hangingPunct="1">
              <a:buClr>
                <a:schemeClr val="tx1"/>
              </a:buClr>
              <a:buSzTx/>
            </a:pPr>
            <a:r>
              <a:rPr lang="en-US" altLang="en-US" sz="2000">
                <a:latin typeface="Century Gothic" panose="020B0502020202020204" pitchFamily="34" charset="0"/>
                <a:ea typeface="Century Gothic" panose="020B0502020202020204" pitchFamily="34" charset="0"/>
                <a:cs typeface="Century Gothic" panose="020B0502020202020204" pitchFamily="34" charset="0"/>
              </a:rPr>
              <a:t>To eliminate the worry of who will care for you or your spouse</a:t>
            </a:r>
          </a:p>
          <a:p>
            <a:pPr eaLnBrk="1" hangingPunct="1">
              <a:buClr>
                <a:schemeClr val="tx1"/>
              </a:buClr>
              <a:buSzTx/>
            </a:pPr>
            <a:r>
              <a:rPr lang="en-US" altLang="en-US" sz="2000">
                <a:latin typeface="Century Gothic" panose="020B0502020202020204" pitchFamily="34" charset="0"/>
                <a:ea typeface="Century Gothic" panose="020B0502020202020204" pitchFamily="34" charset="0"/>
                <a:cs typeface="Century Gothic" panose="020B0502020202020204" pitchFamily="34" charset="0"/>
              </a:rPr>
              <a:t>To feel peace of mind that your loved one with special needs future will be more secure because you have a plan in place</a:t>
            </a:r>
          </a:p>
        </p:txBody>
      </p:sp>
      <p:sp>
        <p:nvSpPr>
          <p:cNvPr id="78852" name="Text Placeholder 1">
            <a:extLst>
              <a:ext uri="{FF2B5EF4-FFF2-40B4-BE49-F238E27FC236}">
                <a16:creationId xmlns:a16="http://schemas.microsoft.com/office/drawing/2014/main" id="{DBAB10BA-A21E-344A-84E3-82F3C01CFB71}"/>
              </a:ext>
            </a:extLst>
          </p:cNvPr>
          <p:cNvSpPr>
            <a:spLocks noGrp="1" noChangeArrowheads="1"/>
          </p:cNvSpPr>
          <p:nvPr>
            <p:ph type="body" sz="quarter" idx="13"/>
          </p:nvPr>
        </p:nvSpPr>
        <p:spPr>
          <a:xfrm>
            <a:off x="285750" y="1455738"/>
            <a:ext cx="8601075" cy="598487"/>
          </a:xfrm>
        </p:spPr>
        <p:txBody>
          <a:bodyPr/>
          <a:lstStyle/>
          <a:p>
            <a:pPr eaLnBrk="1" hangingPunct="1"/>
            <a:r>
              <a:rPr lang="en-US" altLang="en-US" sz="1600" b="1">
                <a:latin typeface="Century Gothic" panose="020B0502020202020204" pitchFamily="34" charset="0"/>
                <a:ea typeface="Century Gothic" panose="020B0502020202020204" pitchFamily="34" charset="0"/>
                <a:cs typeface="Century Gothic" panose="020B0502020202020204" pitchFamily="34" charset="0"/>
              </a:rPr>
              <a:t>Ensure your plan will allow you…</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a:extLst>
              <a:ext uri="{FF2B5EF4-FFF2-40B4-BE49-F238E27FC236}">
                <a16:creationId xmlns:a16="http://schemas.microsoft.com/office/drawing/2014/main" id="{2BF0FA29-A85B-2D4B-88AC-0E694B614EAC}"/>
              </a:ext>
            </a:extLst>
          </p:cNvPr>
          <p:cNvSpPr>
            <a:spLocks noGrp="1" noChangeArrowheads="1"/>
          </p:cNvSpPr>
          <p:nvPr>
            <p:ph type="title"/>
          </p:nvPr>
        </p:nvSpPr>
        <p:spPr>
          <a:xfrm>
            <a:off x="287338" y="228600"/>
            <a:ext cx="8597900" cy="893763"/>
          </a:xfrm>
        </p:spPr>
        <p:txBody>
          <a:bodyPr/>
          <a:lstStyle/>
          <a:p>
            <a:pPr eaLnBrk="1" hangingPunct="1"/>
            <a:r>
              <a:rPr lang="en-US" altLang="en-US">
                <a:latin typeface="Century Gothic" panose="020B0502020202020204" pitchFamily="34" charset="0"/>
                <a:ea typeface="MS PGothic" panose="020B0600070205080204" pitchFamily="34" charset="-128"/>
              </a:rPr>
              <a:t>How To Start the Planning Process</a:t>
            </a:r>
          </a:p>
        </p:txBody>
      </p:sp>
      <p:sp>
        <p:nvSpPr>
          <p:cNvPr id="3" name="Content Placeholder 2">
            <a:extLst>
              <a:ext uri="{FF2B5EF4-FFF2-40B4-BE49-F238E27FC236}">
                <a16:creationId xmlns:a16="http://schemas.microsoft.com/office/drawing/2014/main" id="{B4A60CBD-F485-BF4A-B6EB-38D39E9DC199}"/>
              </a:ext>
            </a:extLst>
          </p:cNvPr>
          <p:cNvSpPr>
            <a:spLocks noGrp="1"/>
          </p:cNvSpPr>
          <p:nvPr>
            <p:ph idx="1"/>
          </p:nvPr>
        </p:nvSpPr>
        <p:spPr>
          <a:xfrm>
            <a:off x="4370388" y="2205038"/>
            <a:ext cx="4284662" cy="3389312"/>
          </a:xfrm>
        </p:spPr>
        <p:txBody>
          <a:bodyPr rtlCol="0"/>
          <a:lstStyle/>
          <a:p>
            <a:pPr marL="342900" indent="-342900" eaLnBrk="1" fontAlgn="auto" hangingPunct="1">
              <a:spcBef>
                <a:spcPts val="2520"/>
              </a:spcBef>
              <a:spcAft>
                <a:spcPts val="0"/>
              </a:spcAft>
              <a:buClr>
                <a:schemeClr val="tx1"/>
              </a:buClr>
              <a:defRPr/>
            </a:pPr>
            <a:r>
              <a:rPr lang="en-US" sz="2000" dirty="0"/>
              <a:t>Legal Estate &amp; Special Needs Attorneys</a:t>
            </a:r>
          </a:p>
          <a:p>
            <a:pPr marL="342900" indent="-342900" eaLnBrk="1" fontAlgn="auto" hangingPunct="1">
              <a:lnSpc>
                <a:spcPct val="100000"/>
              </a:lnSpc>
              <a:spcBef>
                <a:spcPts val="1200"/>
              </a:spcBef>
              <a:spcAft>
                <a:spcPts val="0"/>
              </a:spcAft>
              <a:buClr>
                <a:schemeClr val="tx1"/>
              </a:buClr>
              <a:defRPr/>
            </a:pPr>
            <a:r>
              <a:rPr lang="en-US" sz="2000" dirty="0"/>
              <a:t>Financial professional with a focus on special needs </a:t>
            </a:r>
          </a:p>
          <a:p>
            <a:pPr eaLnBrk="1" fontAlgn="auto" hangingPunct="1">
              <a:spcAft>
                <a:spcPts val="0"/>
              </a:spcAft>
              <a:buClr>
                <a:schemeClr val="tx1"/>
              </a:buClr>
              <a:defRPr/>
            </a:pPr>
            <a:endParaRPr lang="en-US" sz="2000" dirty="0"/>
          </a:p>
          <a:p>
            <a:pPr eaLnBrk="1" fontAlgn="auto" hangingPunct="1">
              <a:spcAft>
                <a:spcPts val="0"/>
              </a:spcAft>
              <a:buClr>
                <a:schemeClr val="tx1"/>
              </a:buClr>
              <a:defRPr/>
            </a:pPr>
            <a:endParaRPr lang="en-US" sz="2000" dirty="0"/>
          </a:p>
        </p:txBody>
      </p:sp>
      <p:sp>
        <p:nvSpPr>
          <p:cNvPr id="80900" name="Text Placeholder 1">
            <a:extLst>
              <a:ext uri="{FF2B5EF4-FFF2-40B4-BE49-F238E27FC236}">
                <a16:creationId xmlns:a16="http://schemas.microsoft.com/office/drawing/2014/main" id="{78C5AEA4-C104-9B4D-AE73-CDF3B689C0BA}"/>
              </a:ext>
            </a:extLst>
          </p:cNvPr>
          <p:cNvSpPr>
            <a:spLocks noGrp="1" noChangeArrowheads="1"/>
          </p:cNvSpPr>
          <p:nvPr>
            <p:ph type="body" sz="quarter" idx="13"/>
          </p:nvPr>
        </p:nvSpPr>
        <p:spPr>
          <a:xfrm>
            <a:off x="4370388" y="1604963"/>
            <a:ext cx="4486275" cy="600075"/>
          </a:xfrm>
        </p:spPr>
        <p:txBody>
          <a:bodyPr/>
          <a:lstStyle/>
          <a:p>
            <a:pPr eaLnBrk="1" hangingPunct="1"/>
            <a:r>
              <a:rPr lang="en-US" altLang="en-US" sz="1600" b="1">
                <a:latin typeface="Century Gothic" panose="020B0502020202020204" pitchFamily="34" charset="0"/>
                <a:ea typeface="Century Gothic" panose="020B0502020202020204" pitchFamily="34" charset="0"/>
                <a:cs typeface="Century Gothic" panose="020B0502020202020204" pitchFamily="34" charset="0"/>
              </a:rPr>
              <a:t>With special needs professionals:</a:t>
            </a:r>
          </a:p>
          <a:p>
            <a:pPr eaLnBrk="1" hangingPunct="1"/>
            <a:endParaRPr lang="en-US" altLang="en-US" sz="1600">
              <a:latin typeface="Century Gothic" panose="020B0502020202020204" pitchFamily="34" charset="0"/>
              <a:ea typeface="Century Gothic" panose="020B0502020202020204" pitchFamily="34" charset="0"/>
              <a:cs typeface="Century Gothic" panose="020B0502020202020204" pitchFamily="34" charset="0"/>
            </a:endParaRPr>
          </a:p>
        </p:txBody>
      </p:sp>
      <p:pic>
        <p:nvPicPr>
          <p:cNvPr id="80901" name="Picture 4" descr="iStock_000008384987Large.jpg">
            <a:extLst>
              <a:ext uri="{FF2B5EF4-FFF2-40B4-BE49-F238E27FC236}">
                <a16:creationId xmlns:a16="http://schemas.microsoft.com/office/drawing/2014/main" id="{0596E223-B1C4-3E4A-9779-52F24AEBAF4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8775" y="1604963"/>
            <a:ext cx="3579813" cy="238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EBAD6181-EA51-2B45-9CCA-5B5CF7A8EFC7}"/>
              </a:ext>
            </a:extLst>
          </p:cNvPr>
          <p:cNvSpPr>
            <a:spLocks noGrp="1" noChangeArrowheads="1"/>
          </p:cNvSpPr>
          <p:nvPr>
            <p:ph type="title"/>
          </p:nvPr>
        </p:nvSpPr>
        <p:spPr>
          <a:xfrm>
            <a:off x="287338" y="228600"/>
            <a:ext cx="8597900" cy="893763"/>
          </a:xfrm>
        </p:spPr>
        <p:txBody>
          <a:bodyPr/>
          <a:lstStyle/>
          <a:p>
            <a:pPr eaLnBrk="1" hangingPunct="1"/>
            <a:r>
              <a:rPr lang="en-US" altLang="en-US">
                <a:latin typeface="Century Gothic" panose="020B0502020202020204" pitchFamily="34" charset="0"/>
                <a:ea typeface="Century Gothic" panose="020B0502020202020204" pitchFamily="34" charset="0"/>
                <a:cs typeface="Century Gothic" panose="020B0502020202020204" pitchFamily="34" charset="0"/>
              </a:rPr>
              <a:t>Caregiver’s Biggest Concern</a:t>
            </a:r>
          </a:p>
        </p:txBody>
      </p:sp>
      <p:sp>
        <p:nvSpPr>
          <p:cNvPr id="27651" name="Content Placeholder 2">
            <a:extLst>
              <a:ext uri="{FF2B5EF4-FFF2-40B4-BE49-F238E27FC236}">
                <a16:creationId xmlns:a16="http://schemas.microsoft.com/office/drawing/2014/main" id="{155C0E0F-EA0D-004A-8A48-62D2CBB09260}"/>
              </a:ext>
            </a:extLst>
          </p:cNvPr>
          <p:cNvSpPr>
            <a:spLocks noGrp="1" noChangeArrowheads="1"/>
          </p:cNvSpPr>
          <p:nvPr>
            <p:ph idx="1"/>
          </p:nvPr>
        </p:nvSpPr>
        <p:spPr>
          <a:xfrm>
            <a:off x="4730750" y="2808288"/>
            <a:ext cx="4154488" cy="2446337"/>
          </a:xfrm>
        </p:spPr>
        <p:txBody>
          <a:bodyPr/>
          <a:lstStyle/>
          <a:p>
            <a:pPr eaLnBrk="1" hangingPunct="1">
              <a:lnSpc>
                <a:spcPct val="100000"/>
              </a:lnSpc>
              <a:spcBef>
                <a:spcPts val="1200"/>
              </a:spcBef>
              <a:buClr>
                <a:schemeClr val="tx1"/>
              </a:buClr>
              <a:buSzTx/>
            </a:pPr>
            <a:r>
              <a:rPr lang="en-US" altLang="en-US" sz="1800">
                <a:latin typeface="Century Gothic" panose="020B0502020202020204" pitchFamily="34" charset="0"/>
                <a:ea typeface="Century Gothic" panose="020B0502020202020204" pitchFamily="34" charset="0"/>
                <a:cs typeface="Century Gothic" panose="020B0502020202020204" pitchFamily="34" charset="0"/>
              </a:rPr>
              <a:t>Who’s going to look after your loved one’s best interests?</a:t>
            </a:r>
          </a:p>
          <a:p>
            <a:pPr eaLnBrk="1" hangingPunct="1">
              <a:lnSpc>
                <a:spcPct val="100000"/>
              </a:lnSpc>
              <a:spcBef>
                <a:spcPts val="1200"/>
              </a:spcBef>
              <a:buClr>
                <a:schemeClr val="tx1"/>
              </a:buClr>
              <a:buSzTx/>
            </a:pPr>
            <a:r>
              <a:rPr lang="en-US" altLang="en-US" sz="1800">
                <a:latin typeface="Century Gothic" panose="020B0502020202020204" pitchFamily="34" charset="0"/>
                <a:ea typeface="Century Gothic" panose="020B0502020202020204" pitchFamily="34" charset="0"/>
                <a:cs typeface="Century Gothic" panose="020B0502020202020204" pitchFamily="34" charset="0"/>
              </a:rPr>
              <a:t>How will they be able to afford their future care?</a:t>
            </a:r>
          </a:p>
          <a:p>
            <a:pPr eaLnBrk="1" hangingPunct="1">
              <a:lnSpc>
                <a:spcPct val="100000"/>
              </a:lnSpc>
              <a:spcBef>
                <a:spcPts val="1200"/>
              </a:spcBef>
              <a:buClr>
                <a:schemeClr val="tx1"/>
              </a:buClr>
              <a:buSzTx/>
            </a:pPr>
            <a:r>
              <a:rPr lang="en-US" altLang="en-US" sz="1800">
                <a:latin typeface="Century Gothic" panose="020B0502020202020204" pitchFamily="34" charset="0"/>
                <a:ea typeface="Century Gothic" panose="020B0502020202020204" pitchFamily="34" charset="0"/>
                <a:cs typeface="Century Gothic" panose="020B0502020202020204" pitchFamily="34" charset="0"/>
              </a:rPr>
              <a:t>Will your dependent by happy, healthy, and secure?</a:t>
            </a:r>
          </a:p>
        </p:txBody>
      </p:sp>
      <p:pic>
        <p:nvPicPr>
          <p:cNvPr id="27652" name="Picture 5">
            <a:extLst>
              <a:ext uri="{FF2B5EF4-FFF2-40B4-BE49-F238E27FC236}">
                <a16:creationId xmlns:a16="http://schemas.microsoft.com/office/drawing/2014/main" id="{D36BBDED-C4B3-6B4A-94AE-3A74F1D272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12273"/>
          <a:stretch>
            <a:fillRect/>
          </a:stretch>
        </p:blipFill>
        <p:spPr bwMode="auto">
          <a:xfrm>
            <a:off x="266700" y="2808288"/>
            <a:ext cx="4154488" cy="314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Content Placeholder 2">
            <a:extLst>
              <a:ext uri="{FF2B5EF4-FFF2-40B4-BE49-F238E27FC236}">
                <a16:creationId xmlns:a16="http://schemas.microsoft.com/office/drawing/2014/main" id="{529AE8DD-774F-A147-AB0A-19517C67F071}"/>
              </a:ext>
            </a:extLst>
          </p:cNvPr>
          <p:cNvSpPr txBox="1">
            <a:spLocks noChangeArrowheads="1"/>
          </p:cNvSpPr>
          <p:nvPr/>
        </p:nvSpPr>
        <p:spPr bwMode="auto">
          <a:xfrm>
            <a:off x="287338" y="1582738"/>
            <a:ext cx="84328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Century Gothic" panose="020B0502020202020204" pitchFamily="34" charset="0"/>
              <a:buChar char="●"/>
              <a:defRPr sz="2000">
                <a:solidFill>
                  <a:schemeClr val="tx1"/>
                </a:solidFill>
                <a:latin typeface="Century Gothic" panose="020B0502020202020204" pitchFamily="34" charset="0"/>
                <a:ea typeface="Century Gothic" panose="020B0502020202020204" pitchFamily="34" charset="0"/>
                <a:cs typeface="Century Gothic" panose="020B0502020202020204" pitchFamily="34" charset="0"/>
              </a:defRPr>
            </a:lvl1pPr>
            <a:lvl2pPr marL="579438" indent="-236538">
              <a:lnSpc>
                <a:spcPct val="90000"/>
              </a:lnSpc>
              <a:spcBef>
                <a:spcPts val="500"/>
              </a:spcBef>
              <a:buFont typeface="Century Gothic" panose="020B0502020202020204" pitchFamily="34" charset="0"/>
              <a:buChar char="●"/>
              <a:defRPr>
                <a:solidFill>
                  <a:schemeClr val="tx1"/>
                </a:solidFill>
                <a:latin typeface="Century Gothic" panose="020B0502020202020204" pitchFamily="34" charset="0"/>
                <a:ea typeface="Century Gothic" panose="020B0502020202020204" pitchFamily="34" charset="0"/>
                <a:cs typeface="Century Gothic" panose="020B0502020202020204" pitchFamily="34" charset="0"/>
              </a:defRPr>
            </a:lvl2pPr>
            <a:lvl3pPr marL="1143000" indent="-228600">
              <a:lnSpc>
                <a:spcPct val="90000"/>
              </a:lnSpc>
              <a:spcBef>
                <a:spcPts val="500"/>
              </a:spcBef>
              <a:buFont typeface="Century Gothic" panose="020B0502020202020204" pitchFamily="34" charset="0"/>
              <a:buChar char="●"/>
              <a:defRPr sz="1600">
                <a:solidFill>
                  <a:schemeClr val="tx1"/>
                </a:solidFill>
                <a:latin typeface="Century Gothic" panose="020B0502020202020204" pitchFamily="34" charset="0"/>
                <a:ea typeface="Century Gothic" panose="020B0502020202020204" pitchFamily="34" charset="0"/>
                <a:cs typeface="Century Gothic" panose="020B0502020202020204" pitchFamily="34" charset="0"/>
              </a:defRPr>
            </a:lvl3pPr>
            <a:lvl4pPr marL="1265238" indent="-236538">
              <a:lnSpc>
                <a:spcPct val="90000"/>
              </a:lnSpc>
              <a:spcBef>
                <a:spcPts val="500"/>
              </a:spcBef>
              <a:buFont typeface="Century Gothic" panose="020B0502020202020204" pitchFamily="34" charset="0"/>
              <a:buChar char="●"/>
              <a:defRPr sz="1400">
                <a:solidFill>
                  <a:schemeClr val="tx1"/>
                </a:solidFill>
                <a:latin typeface="Century Gothic" panose="020B0502020202020204" pitchFamily="34" charset="0"/>
                <a:ea typeface="Century Gothic" panose="020B0502020202020204" pitchFamily="34" charset="0"/>
                <a:cs typeface="Century Gothic" panose="020B0502020202020204" pitchFamily="34" charset="0"/>
              </a:defRPr>
            </a:lvl4pPr>
            <a:lvl5pPr marL="1600200" indent="-228600">
              <a:lnSpc>
                <a:spcPct val="90000"/>
              </a:lnSpc>
              <a:spcBef>
                <a:spcPts val="500"/>
              </a:spcBef>
              <a:buFont typeface="Century Gothic" panose="020B0502020202020204" pitchFamily="34" charset="0"/>
              <a:buChar char="●"/>
              <a:defRPr sz="1200">
                <a:solidFill>
                  <a:schemeClr val="tx1"/>
                </a:solidFill>
                <a:latin typeface="Century Gothic" panose="020B0502020202020204" pitchFamily="34" charset="0"/>
                <a:ea typeface="Century Gothic" panose="020B0502020202020204" pitchFamily="34" charset="0"/>
                <a:cs typeface="Century Gothic" panose="020B0502020202020204" pitchFamily="34" charset="0"/>
              </a:defRPr>
            </a:lvl5pPr>
            <a:lvl6pPr marL="2057400" indent="-228600" eaLnBrk="0" fontAlgn="base" hangingPunct="0">
              <a:lnSpc>
                <a:spcPct val="90000"/>
              </a:lnSpc>
              <a:spcBef>
                <a:spcPts val="500"/>
              </a:spcBef>
              <a:spcAft>
                <a:spcPct val="0"/>
              </a:spcAft>
              <a:buFont typeface="Century Gothic" panose="020B0502020202020204" pitchFamily="34" charset="0"/>
              <a:buChar char="●"/>
              <a:defRPr sz="1200">
                <a:solidFill>
                  <a:schemeClr val="tx1"/>
                </a:solidFill>
                <a:latin typeface="Century Gothic" panose="020B0502020202020204" pitchFamily="34" charset="0"/>
                <a:ea typeface="Century Gothic" panose="020B0502020202020204" pitchFamily="34" charset="0"/>
                <a:cs typeface="Century Gothic" panose="020B0502020202020204" pitchFamily="34" charset="0"/>
              </a:defRPr>
            </a:lvl6pPr>
            <a:lvl7pPr marL="2514600" indent="-228600" eaLnBrk="0" fontAlgn="base" hangingPunct="0">
              <a:lnSpc>
                <a:spcPct val="90000"/>
              </a:lnSpc>
              <a:spcBef>
                <a:spcPts val="500"/>
              </a:spcBef>
              <a:spcAft>
                <a:spcPct val="0"/>
              </a:spcAft>
              <a:buFont typeface="Century Gothic" panose="020B0502020202020204" pitchFamily="34" charset="0"/>
              <a:buChar char="●"/>
              <a:defRPr sz="1200">
                <a:solidFill>
                  <a:schemeClr val="tx1"/>
                </a:solidFill>
                <a:latin typeface="Century Gothic" panose="020B0502020202020204" pitchFamily="34" charset="0"/>
                <a:ea typeface="Century Gothic" panose="020B0502020202020204" pitchFamily="34" charset="0"/>
                <a:cs typeface="Century Gothic" panose="020B0502020202020204" pitchFamily="34" charset="0"/>
              </a:defRPr>
            </a:lvl7pPr>
            <a:lvl8pPr marL="2971800" indent="-228600" eaLnBrk="0" fontAlgn="base" hangingPunct="0">
              <a:lnSpc>
                <a:spcPct val="90000"/>
              </a:lnSpc>
              <a:spcBef>
                <a:spcPts val="500"/>
              </a:spcBef>
              <a:spcAft>
                <a:spcPct val="0"/>
              </a:spcAft>
              <a:buFont typeface="Century Gothic" panose="020B0502020202020204" pitchFamily="34" charset="0"/>
              <a:buChar char="●"/>
              <a:defRPr sz="1200">
                <a:solidFill>
                  <a:schemeClr val="tx1"/>
                </a:solidFill>
                <a:latin typeface="Century Gothic" panose="020B0502020202020204" pitchFamily="34" charset="0"/>
                <a:ea typeface="Century Gothic" panose="020B0502020202020204" pitchFamily="34" charset="0"/>
                <a:cs typeface="Century Gothic" panose="020B0502020202020204" pitchFamily="34" charset="0"/>
              </a:defRPr>
            </a:lvl8pPr>
            <a:lvl9pPr marL="3429000" indent="-228600" eaLnBrk="0" fontAlgn="base" hangingPunct="0">
              <a:lnSpc>
                <a:spcPct val="90000"/>
              </a:lnSpc>
              <a:spcBef>
                <a:spcPts val="500"/>
              </a:spcBef>
              <a:spcAft>
                <a:spcPct val="0"/>
              </a:spcAft>
              <a:buFont typeface="Century Gothic" panose="020B0502020202020204" pitchFamily="34" charset="0"/>
              <a:buChar char="●"/>
              <a:defRPr sz="1200">
                <a:solidFill>
                  <a:schemeClr val="tx1"/>
                </a:solidFill>
                <a:latin typeface="Century Gothic" panose="020B0502020202020204" pitchFamily="34" charset="0"/>
                <a:ea typeface="Century Gothic" panose="020B0502020202020204" pitchFamily="34" charset="0"/>
                <a:cs typeface="Century Gothic" panose="020B0502020202020204" pitchFamily="34" charset="0"/>
              </a:defRPr>
            </a:lvl9pPr>
          </a:lstStyle>
          <a:p>
            <a:pPr algn="ctr" eaLnBrk="1" hangingPunct="1">
              <a:lnSpc>
                <a:spcPct val="100000"/>
              </a:lnSpc>
              <a:spcBef>
                <a:spcPct val="0"/>
              </a:spcBef>
              <a:buClr>
                <a:srgbClr val="E1E1DE"/>
              </a:buClr>
              <a:buFont typeface="Century Gothic" panose="020B0502020202020204" pitchFamily="34" charset="0"/>
              <a:buNone/>
            </a:pPr>
            <a:r>
              <a:rPr lang="en-US" altLang="en-US" sz="2400" b="1" i="1">
                <a:solidFill>
                  <a:srgbClr val="002060"/>
                </a:solidFill>
                <a:latin typeface="Times New Roman" panose="02020603050405020304" pitchFamily="18" charset="0"/>
                <a:cs typeface="Times New Roman" panose="02020603050405020304" pitchFamily="18" charset="0"/>
              </a:rPr>
              <a:t>What will happen to my loved one with special needs </a:t>
            </a:r>
          </a:p>
          <a:p>
            <a:pPr algn="ctr" eaLnBrk="1" hangingPunct="1">
              <a:lnSpc>
                <a:spcPct val="100000"/>
              </a:lnSpc>
              <a:spcBef>
                <a:spcPct val="0"/>
              </a:spcBef>
              <a:buClr>
                <a:srgbClr val="E1E1DE"/>
              </a:buClr>
              <a:buFont typeface="Century Gothic" panose="020B0502020202020204" pitchFamily="34" charset="0"/>
              <a:buNone/>
            </a:pPr>
            <a:r>
              <a:rPr lang="en-US" altLang="en-US" sz="2400" b="1" i="1">
                <a:solidFill>
                  <a:srgbClr val="002060"/>
                </a:solidFill>
                <a:latin typeface="Times New Roman" panose="02020603050405020304" pitchFamily="18" charset="0"/>
                <a:cs typeface="Times New Roman" panose="02020603050405020304" pitchFamily="18" charset="0"/>
              </a:rPr>
              <a:t>if I am no longer able to care for them?</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a:extLst>
              <a:ext uri="{FF2B5EF4-FFF2-40B4-BE49-F238E27FC236}">
                <a16:creationId xmlns:a16="http://schemas.microsoft.com/office/drawing/2014/main" id="{FBC0D2C3-0B68-2340-A6BA-DAF4552E0124}"/>
              </a:ext>
            </a:extLst>
          </p:cNvPr>
          <p:cNvSpPr>
            <a:spLocks noGrp="1" noChangeArrowheads="1"/>
          </p:cNvSpPr>
          <p:nvPr>
            <p:ph type="title"/>
          </p:nvPr>
        </p:nvSpPr>
        <p:spPr>
          <a:xfrm>
            <a:off x="287338" y="228600"/>
            <a:ext cx="8597900" cy="893763"/>
          </a:xfrm>
        </p:spPr>
        <p:txBody>
          <a:bodyPr/>
          <a:lstStyle/>
          <a:p>
            <a:pPr eaLnBrk="1" hangingPunct="1"/>
            <a:r>
              <a:rPr lang="en-US" altLang="en-US">
                <a:latin typeface="Century Gothic" panose="020B0502020202020204" pitchFamily="34" charset="0"/>
                <a:ea typeface="MS PGothic" panose="020B0600070205080204" pitchFamily="34" charset="-128"/>
              </a:rPr>
              <a:t>How MassMutual Can Help</a:t>
            </a:r>
          </a:p>
        </p:txBody>
      </p:sp>
      <p:sp>
        <p:nvSpPr>
          <p:cNvPr id="82947" name="Content Placeholder 2">
            <a:extLst>
              <a:ext uri="{FF2B5EF4-FFF2-40B4-BE49-F238E27FC236}">
                <a16:creationId xmlns:a16="http://schemas.microsoft.com/office/drawing/2014/main" id="{361E923A-1247-6245-A449-BBFB71232252}"/>
              </a:ext>
            </a:extLst>
          </p:cNvPr>
          <p:cNvSpPr>
            <a:spLocks noGrp="1" noChangeArrowheads="1"/>
          </p:cNvSpPr>
          <p:nvPr>
            <p:ph idx="1"/>
          </p:nvPr>
        </p:nvSpPr>
        <p:spPr>
          <a:xfrm>
            <a:off x="287338" y="1563688"/>
            <a:ext cx="7985125" cy="3389312"/>
          </a:xfrm>
        </p:spPr>
        <p:txBody>
          <a:bodyPr/>
          <a:lstStyle/>
          <a:p>
            <a:pPr eaLnBrk="1" hangingPunct="1">
              <a:buClr>
                <a:schemeClr val="tx1"/>
              </a:buClr>
              <a:buSzTx/>
            </a:pPr>
            <a:r>
              <a:rPr lang="en-US" altLang="en-US" sz="2000">
                <a:latin typeface="Century Gothic" panose="020B0502020202020204" pitchFamily="34" charset="0"/>
                <a:ea typeface="MS PGothic" panose="020B0600070205080204" pitchFamily="34" charset="-128"/>
              </a:rPr>
              <a:t>Special Care Planners</a:t>
            </a:r>
            <a:r>
              <a:rPr lang="en-US" altLang="en-US" sz="2000" baseline="30000">
                <a:latin typeface="Century Gothic" panose="020B0502020202020204" pitchFamily="34" charset="0"/>
                <a:ea typeface="MS PGothic" panose="020B0600070205080204" pitchFamily="34" charset="-128"/>
              </a:rPr>
              <a:t>1</a:t>
            </a:r>
          </a:p>
          <a:p>
            <a:pPr eaLnBrk="1" hangingPunct="1">
              <a:buClr>
                <a:schemeClr val="tx1"/>
              </a:buClr>
              <a:buSzTx/>
            </a:pPr>
            <a:r>
              <a:rPr lang="en-US" altLang="en-US" sz="2000">
                <a:latin typeface="Century Gothic" panose="020B0502020202020204" pitchFamily="34" charset="0"/>
                <a:ea typeface="MS PGothic" panose="020B0600070205080204" pitchFamily="34" charset="-128"/>
              </a:rPr>
              <a:t>Introduce you to non-profit partnerships</a:t>
            </a:r>
          </a:p>
          <a:p>
            <a:pPr eaLnBrk="1" hangingPunct="1">
              <a:buClr>
                <a:schemeClr val="tx1"/>
              </a:buClr>
              <a:buSzTx/>
            </a:pPr>
            <a:r>
              <a:rPr lang="en-US" altLang="en-US" sz="2000">
                <a:latin typeface="Century Gothic" panose="020B0502020202020204" pitchFamily="34" charset="0"/>
                <a:ea typeface="MS PGothic" panose="020B0600070205080204" pitchFamily="34" charset="-128"/>
              </a:rPr>
              <a:t>Introduce you to a special needs attorney</a:t>
            </a:r>
          </a:p>
          <a:p>
            <a:pPr eaLnBrk="1" hangingPunct="1">
              <a:buClr>
                <a:schemeClr val="tx1"/>
              </a:buClr>
              <a:buSzTx/>
            </a:pPr>
            <a:r>
              <a:rPr lang="en-US" altLang="en-US" sz="2000">
                <a:latin typeface="Century Gothic" panose="020B0502020202020204" pitchFamily="34" charset="0"/>
                <a:ea typeface="MS PGothic" panose="020B0600070205080204" pitchFamily="34" charset="-128"/>
              </a:rPr>
              <a:t>Wide variety of special needs trust funding options</a:t>
            </a:r>
          </a:p>
          <a:p>
            <a:pPr eaLnBrk="1" hangingPunct="1">
              <a:buClr>
                <a:schemeClr val="tx1"/>
              </a:buClr>
              <a:buSzTx/>
            </a:pPr>
            <a:r>
              <a:rPr lang="en-US" altLang="en-US" sz="2000">
                <a:latin typeface="Century Gothic" panose="020B0502020202020204" pitchFamily="34" charset="0"/>
                <a:ea typeface="MS PGothic" panose="020B0600070205080204" pitchFamily="34" charset="-128"/>
              </a:rPr>
              <a:t>Long history of financial strength</a:t>
            </a:r>
          </a:p>
          <a:p>
            <a:pPr eaLnBrk="1" hangingPunct="1">
              <a:buClr>
                <a:schemeClr val="tx1"/>
              </a:buClr>
              <a:buSzTx/>
            </a:pPr>
            <a:r>
              <a:rPr lang="en-US" altLang="en-US" sz="2000">
                <a:latin typeface="Century Gothic" panose="020B0502020202020204" pitchFamily="34" charset="0"/>
                <a:ea typeface="MS PGothic" panose="020B0600070205080204" pitchFamily="34" charset="-128"/>
              </a:rPr>
              <a:t>Stability, strength, longevity</a:t>
            </a:r>
          </a:p>
        </p:txBody>
      </p:sp>
      <p:sp>
        <p:nvSpPr>
          <p:cNvPr id="82948" name="Rectangle 1">
            <a:extLst>
              <a:ext uri="{FF2B5EF4-FFF2-40B4-BE49-F238E27FC236}">
                <a16:creationId xmlns:a16="http://schemas.microsoft.com/office/drawing/2014/main" id="{775D9F1E-7F2F-8A43-9DF6-B07C97BB1CA7}"/>
              </a:ext>
            </a:extLst>
          </p:cNvPr>
          <p:cNvSpPr>
            <a:spLocks noChangeArrowheads="1"/>
          </p:cNvSpPr>
          <p:nvPr/>
        </p:nvSpPr>
        <p:spPr bwMode="auto">
          <a:xfrm>
            <a:off x="287338" y="5618163"/>
            <a:ext cx="82613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Century Gothic" panose="020B0502020202020204" pitchFamily="34" charset="0"/>
              <a:buChar char="●"/>
              <a:defRPr sz="2000">
                <a:solidFill>
                  <a:schemeClr val="tx1"/>
                </a:solidFill>
                <a:latin typeface="Century Gothic" panose="020B0502020202020204" pitchFamily="34" charset="0"/>
                <a:ea typeface="Century Gothic" panose="020B0502020202020204" pitchFamily="34" charset="0"/>
                <a:cs typeface="Century Gothic" panose="020B0502020202020204" pitchFamily="34" charset="0"/>
              </a:defRPr>
            </a:lvl1pPr>
            <a:lvl2pPr marL="742950" indent="-285750">
              <a:lnSpc>
                <a:spcPct val="90000"/>
              </a:lnSpc>
              <a:spcBef>
                <a:spcPts val="500"/>
              </a:spcBef>
              <a:buFont typeface="Century Gothic" panose="020B0502020202020204" pitchFamily="34" charset="0"/>
              <a:buChar char="●"/>
              <a:defRPr>
                <a:solidFill>
                  <a:schemeClr val="tx1"/>
                </a:solidFill>
                <a:latin typeface="Century Gothic" panose="020B0502020202020204" pitchFamily="34" charset="0"/>
                <a:ea typeface="Century Gothic" panose="020B0502020202020204" pitchFamily="34" charset="0"/>
                <a:cs typeface="Century Gothic" panose="020B0502020202020204" pitchFamily="34" charset="0"/>
              </a:defRPr>
            </a:lvl2pPr>
            <a:lvl3pPr marL="1143000" indent="-228600">
              <a:lnSpc>
                <a:spcPct val="90000"/>
              </a:lnSpc>
              <a:spcBef>
                <a:spcPts val="500"/>
              </a:spcBef>
              <a:buFont typeface="Century Gothic" panose="020B0502020202020204" pitchFamily="34" charset="0"/>
              <a:buChar char="●"/>
              <a:defRPr sz="1600">
                <a:solidFill>
                  <a:schemeClr val="tx1"/>
                </a:solidFill>
                <a:latin typeface="Century Gothic" panose="020B0502020202020204" pitchFamily="34" charset="0"/>
                <a:ea typeface="Century Gothic" panose="020B0502020202020204" pitchFamily="34" charset="0"/>
                <a:cs typeface="Century Gothic" panose="020B0502020202020204" pitchFamily="34" charset="0"/>
              </a:defRPr>
            </a:lvl3pPr>
            <a:lvl4pPr marL="1600200" indent="-228600">
              <a:lnSpc>
                <a:spcPct val="90000"/>
              </a:lnSpc>
              <a:spcBef>
                <a:spcPts val="500"/>
              </a:spcBef>
              <a:buFont typeface="Century Gothic" panose="020B0502020202020204" pitchFamily="34" charset="0"/>
              <a:buChar char="●"/>
              <a:defRPr sz="1400">
                <a:solidFill>
                  <a:schemeClr val="tx1"/>
                </a:solidFill>
                <a:latin typeface="Century Gothic" panose="020B0502020202020204" pitchFamily="34" charset="0"/>
                <a:ea typeface="Century Gothic" panose="020B0502020202020204" pitchFamily="34" charset="0"/>
                <a:cs typeface="Century Gothic" panose="020B0502020202020204" pitchFamily="34" charset="0"/>
              </a:defRPr>
            </a:lvl4pPr>
            <a:lvl5pPr marL="2057400" indent="-228600">
              <a:lnSpc>
                <a:spcPct val="90000"/>
              </a:lnSpc>
              <a:spcBef>
                <a:spcPts val="500"/>
              </a:spcBef>
              <a:buFont typeface="Century Gothic" panose="020B0502020202020204" pitchFamily="34" charset="0"/>
              <a:buChar char="●"/>
              <a:defRPr sz="1200">
                <a:solidFill>
                  <a:schemeClr val="tx1"/>
                </a:solidFill>
                <a:latin typeface="Century Gothic" panose="020B0502020202020204" pitchFamily="34" charset="0"/>
                <a:ea typeface="Century Gothic" panose="020B0502020202020204" pitchFamily="34" charset="0"/>
                <a:cs typeface="Century Gothic" panose="020B0502020202020204" pitchFamily="34" charset="0"/>
              </a:defRPr>
            </a:lvl5pPr>
            <a:lvl6pPr marL="2514600" indent="-228600" eaLnBrk="0" fontAlgn="base" hangingPunct="0">
              <a:lnSpc>
                <a:spcPct val="90000"/>
              </a:lnSpc>
              <a:spcBef>
                <a:spcPts val="500"/>
              </a:spcBef>
              <a:spcAft>
                <a:spcPct val="0"/>
              </a:spcAft>
              <a:buFont typeface="Century Gothic" panose="020B0502020202020204" pitchFamily="34" charset="0"/>
              <a:buChar char="●"/>
              <a:defRPr sz="1200">
                <a:solidFill>
                  <a:schemeClr val="tx1"/>
                </a:solidFill>
                <a:latin typeface="Century Gothic" panose="020B0502020202020204" pitchFamily="34" charset="0"/>
                <a:ea typeface="Century Gothic" panose="020B0502020202020204" pitchFamily="34" charset="0"/>
                <a:cs typeface="Century Gothic" panose="020B0502020202020204" pitchFamily="34" charset="0"/>
              </a:defRPr>
            </a:lvl6pPr>
            <a:lvl7pPr marL="2971800" indent="-228600" eaLnBrk="0" fontAlgn="base" hangingPunct="0">
              <a:lnSpc>
                <a:spcPct val="90000"/>
              </a:lnSpc>
              <a:spcBef>
                <a:spcPts val="500"/>
              </a:spcBef>
              <a:spcAft>
                <a:spcPct val="0"/>
              </a:spcAft>
              <a:buFont typeface="Century Gothic" panose="020B0502020202020204" pitchFamily="34" charset="0"/>
              <a:buChar char="●"/>
              <a:defRPr sz="1200">
                <a:solidFill>
                  <a:schemeClr val="tx1"/>
                </a:solidFill>
                <a:latin typeface="Century Gothic" panose="020B0502020202020204" pitchFamily="34" charset="0"/>
                <a:ea typeface="Century Gothic" panose="020B0502020202020204" pitchFamily="34" charset="0"/>
                <a:cs typeface="Century Gothic" panose="020B0502020202020204" pitchFamily="34" charset="0"/>
              </a:defRPr>
            </a:lvl7pPr>
            <a:lvl8pPr marL="3429000" indent="-228600" eaLnBrk="0" fontAlgn="base" hangingPunct="0">
              <a:lnSpc>
                <a:spcPct val="90000"/>
              </a:lnSpc>
              <a:spcBef>
                <a:spcPts val="500"/>
              </a:spcBef>
              <a:spcAft>
                <a:spcPct val="0"/>
              </a:spcAft>
              <a:buFont typeface="Century Gothic" panose="020B0502020202020204" pitchFamily="34" charset="0"/>
              <a:buChar char="●"/>
              <a:defRPr sz="1200">
                <a:solidFill>
                  <a:schemeClr val="tx1"/>
                </a:solidFill>
                <a:latin typeface="Century Gothic" panose="020B0502020202020204" pitchFamily="34" charset="0"/>
                <a:ea typeface="Century Gothic" panose="020B0502020202020204" pitchFamily="34" charset="0"/>
                <a:cs typeface="Century Gothic" panose="020B0502020202020204" pitchFamily="34" charset="0"/>
              </a:defRPr>
            </a:lvl8pPr>
            <a:lvl9pPr marL="3886200" indent="-228600" eaLnBrk="0" fontAlgn="base" hangingPunct="0">
              <a:lnSpc>
                <a:spcPct val="90000"/>
              </a:lnSpc>
              <a:spcBef>
                <a:spcPts val="500"/>
              </a:spcBef>
              <a:spcAft>
                <a:spcPct val="0"/>
              </a:spcAft>
              <a:buFont typeface="Century Gothic" panose="020B0502020202020204" pitchFamily="34" charset="0"/>
              <a:buChar char="●"/>
              <a:defRPr sz="1200">
                <a:solidFill>
                  <a:schemeClr val="tx1"/>
                </a:solidFill>
                <a:latin typeface="Century Gothic" panose="020B0502020202020204" pitchFamily="34" charset="0"/>
                <a:ea typeface="Century Gothic" panose="020B0502020202020204" pitchFamily="34" charset="0"/>
                <a:cs typeface="Century Gothic" panose="020B0502020202020204" pitchFamily="34" charset="0"/>
              </a:defRPr>
            </a:lvl9pPr>
          </a:lstStyle>
          <a:p>
            <a:pPr eaLnBrk="1" hangingPunct="1">
              <a:lnSpc>
                <a:spcPct val="100000"/>
              </a:lnSpc>
              <a:spcBef>
                <a:spcPct val="0"/>
              </a:spcBef>
              <a:buFontTx/>
              <a:buNone/>
            </a:pPr>
            <a:r>
              <a:rPr lang="en-US" altLang="en-US" sz="1200" baseline="30000">
                <a:solidFill>
                  <a:srgbClr val="404040"/>
                </a:solidFill>
              </a:rPr>
              <a:t>1 </a:t>
            </a:r>
            <a:r>
              <a:rPr lang="en-US" altLang="en-US" sz="1200">
                <a:solidFill>
                  <a:srgbClr val="404040"/>
                </a:solidFill>
              </a:rPr>
              <a:t>The Special Care Planner is a title used by MassMutual financial professionals who have received advanced training and information in estate and tax planning concepts, special needs trusts, government programs, and the emotional dynamics of working with people with special needs and their families.</a:t>
            </a:r>
            <a:endParaRPr lang="en-US" altLang="en-US" sz="12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4" name="AutoShape 10">
            <a:extLst>
              <a:ext uri="{FF2B5EF4-FFF2-40B4-BE49-F238E27FC236}">
                <a16:creationId xmlns:a16="http://schemas.microsoft.com/office/drawing/2014/main" id="{AF9F00DF-EFA1-1E4F-9EFA-84B60C1D6824}"/>
              </a:ext>
            </a:extLst>
          </p:cNvPr>
          <p:cNvSpPr>
            <a:spLocks noGrp="1" noChangeArrowheads="1"/>
          </p:cNvSpPr>
          <p:nvPr>
            <p:ph type="title"/>
          </p:nvPr>
        </p:nvSpPr>
        <p:spPr>
          <a:xfrm>
            <a:off x="287338" y="228600"/>
            <a:ext cx="8597900" cy="893763"/>
          </a:xfrm>
        </p:spPr>
        <p:txBody>
          <a:bodyPr/>
          <a:lstStyle/>
          <a:p>
            <a:pPr eaLnBrk="1" hangingPunct="1"/>
            <a:r>
              <a:rPr lang="en-US" altLang="en-US">
                <a:latin typeface="Century Gothic" panose="020B0502020202020204" pitchFamily="34" charset="0"/>
                <a:ea typeface="MS PGothic" panose="020B0600070205080204" pitchFamily="34" charset="-128"/>
              </a:rPr>
              <a:t>In Summary</a:t>
            </a:r>
          </a:p>
        </p:txBody>
      </p:sp>
      <p:sp>
        <p:nvSpPr>
          <p:cNvPr id="47108" name="Rectangle 11">
            <a:extLst>
              <a:ext uri="{FF2B5EF4-FFF2-40B4-BE49-F238E27FC236}">
                <a16:creationId xmlns:a16="http://schemas.microsoft.com/office/drawing/2014/main" id="{459D8C59-3029-754F-8BC8-C370220E41C0}"/>
              </a:ext>
            </a:extLst>
          </p:cNvPr>
          <p:cNvSpPr>
            <a:spLocks noGrp="1" noChangeArrowheads="1"/>
          </p:cNvSpPr>
          <p:nvPr>
            <p:ph idx="1"/>
          </p:nvPr>
        </p:nvSpPr>
        <p:spPr>
          <a:xfrm>
            <a:off x="4279900" y="1531938"/>
            <a:ext cx="4216400" cy="3387725"/>
          </a:xfrm>
        </p:spPr>
        <p:txBody>
          <a:bodyPr rtlCol="0"/>
          <a:lstStyle/>
          <a:p>
            <a:pPr marL="177800" indent="-177800" eaLnBrk="1" fontAlgn="auto" hangingPunct="1">
              <a:spcBef>
                <a:spcPct val="50000"/>
              </a:spcBef>
              <a:spcAft>
                <a:spcPts val="0"/>
              </a:spcAft>
              <a:buClr>
                <a:srgbClr val="4D4D4D"/>
              </a:buClr>
              <a:defRPr/>
            </a:pPr>
            <a:r>
              <a:rPr lang="en-US" altLang="en-US" sz="1800" dirty="0">
                <a:latin typeface="+mn-lt"/>
                <a:ea typeface="ＭＳ Ｐゴシック" panose="020B0600070205080204" pitchFamily="34" charset="-128"/>
              </a:rPr>
              <a:t>Find quality professionals to assist you and your family</a:t>
            </a:r>
          </a:p>
          <a:p>
            <a:pPr marL="177800" indent="-177800" eaLnBrk="1" fontAlgn="auto" hangingPunct="1">
              <a:spcBef>
                <a:spcPct val="50000"/>
              </a:spcBef>
              <a:spcAft>
                <a:spcPts val="0"/>
              </a:spcAft>
              <a:buClr>
                <a:srgbClr val="4D4D4D"/>
              </a:buClr>
              <a:defRPr/>
            </a:pPr>
            <a:r>
              <a:rPr lang="en-US" altLang="en-US" sz="1800" dirty="0">
                <a:latin typeface="+mn-lt"/>
                <a:ea typeface="ＭＳ Ｐゴシック" panose="020B0600070205080204" pitchFamily="34" charset="-128"/>
              </a:rPr>
              <a:t>You are the best advocate for your loved one with special needs</a:t>
            </a:r>
          </a:p>
          <a:p>
            <a:pPr marL="177800" indent="-177800" eaLnBrk="1" fontAlgn="auto" hangingPunct="1">
              <a:spcBef>
                <a:spcPct val="50000"/>
              </a:spcBef>
              <a:spcAft>
                <a:spcPts val="0"/>
              </a:spcAft>
              <a:buClr>
                <a:srgbClr val="4D4D4D"/>
              </a:buClr>
              <a:defRPr/>
            </a:pPr>
            <a:r>
              <a:rPr lang="en-US" altLang="en-US" sz="1800" dirty="0">
                <a:latin typeface="+mn-lt"/>
                <a:ea typeface="ＭＳ Ｐゴシック" panose="020B0600070205080204" pitchFamily="34" charset="-128"/>
              </a:rPr>
              <a:t>It’s about </a:t>
            </a:r>
            <a:r>
              <a:rPr lang="ja-JP" altLang="en-US" sz="1800" dirty="0">
                <a:latin typeface="+mn-lt"/>
                <a:ea typeface="ＭＳ Ｐゴシック" panose="020B0600070205080204" pitchFamily="34" charset="-128"/>
              </a:rPr>
              <a:t>“</a:t>
            </a:r>
            <a:r>
              <a:rPr lang="en-US" altLang="ja-JP" sz="1800" b="1" i="1" dirty="0">
                <a:latin typeface="+mn-lt"/>
                <a:ea typeface="ＭＳ Ｐゴシック" panose="020B0600070205080204" pitchFamily="34" charset="-128"/>
              </a:rPr>
              <a:t>lifetime care</a:t>
            </a:r>
            <a:r>
              <a:rPr lang="ja-JP" altLang="en-US" sz="1800" dirty="0">
                <a:latin typeface="+mn-lt"/>
                <a:ea typeface="ＭＳ Ｐゴシック" panose="020B0600070205080204" pitchFamily="34" charset="-128"/>
              </a:rPr>
              <a:t>”</a:t>
            </a:r>
            <a:r>
              <a:rPr lang="en-US" altLang="ja-JP" sz="1800" dirty="0">
                <a:latin typeface="+mn-lt"/>
                <a:ea typeface="ＭＳ Ｐゴシック" panose="020B0600070205080204" pitchFamily="34" charset="-128"/>
              </a:rPr>
              <a:t> and </a:t>
            </a:r>
            <a:r>
              <a:rPr lang="ja-JP" altLang="en-US" sz="1800" dirty="0">
                <a:latin typeface="+mn-lt"/>
                <a:ea typeface="ＭＳ Ｐゴシック" panose="020B0600070205080204" pitchFamily="34" charset="-128"/>
              </a:rPr>
              <a:t>“</a:t>
            </a:r>
            <a:r>
              <a:rPr lang="en-US" altLang="ja-JP" sz="1800" b="1" i="1" dirty="0">
                <a:latin typeface="+mn-lt"/>
                <a:ea typeface="ＭＳ Ｐゴシック" panose="020B0600070205080204" pitchFamily="34" charset="-128"/>
              </a:rPr>
              <a:t>quality of life</a:t>
            </a:r>
            <a:r>
              <a:rPr lang="ja-JP" altLang="en-US" sz="1800" dirty="0">
                <a:latin typeface="+mn-lt"/>
                <a:ea typeface="ＭＳ Ｐゴシック" panose="020B0600070205080204" pitchFamily="34" charset="-128"/>
              </a:rPr>
              <a:t>”</a:t>
            </a:r>
            <a:endParaRPr lang="en-US" altLang="en-US" sz="1800" dirty="0">
              <a:latin typeface="+mn-lt"/>
              <a:ea typeface="ＭＳ Ｐゴシック" panose="020B0600070205080204" pitchFamily="34" charset="-128"/>
            </a:endParaRPr>
          </a:p>
        </p:txBody>
      </p:sp>
      <p:pic>
        <p:nvPicPr>
          <p:cNvPr id="84996" name="Picture 1" descr="144110244.jpg">
            <a:extLst>
              <a:ext uri="{FF2B5EF4-FFF2-40B4-BE49-F238E27FC236}">
                <a16:creationId xmlns:a16="http://schemas.microsoft.com/office/drawing/2014/main" id="{04EBC7FD-44E7-DA4E-8AAF-FB2B8A8B14F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7338" y="1531938"/>
            <a:ext cx="3617912" cy="24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diamond/>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AutoShape 16">
            <a:extLst>
              <a:ext uri="{FF2B5EF4-FFF2-40B4-BE49-F238E27FC236}">
                <a16:creationId xmlns:a16="http://schemas.microsoft.com/office/drawing/2014/main" id="{2191856A-16DD-7144-B07C-FD12112F87B2}"/>
              </a:ext>
            </a:extLst>
          </p:cNvPr>
          <p:cNvSpPr>
            <a:spLocks noGrp="1" noChangeArrowheads="1"/>
          </p:cNvSpPr>
          <p:nvPr>
            <p:ph type="title"/>
          </p:nvPr>
        </p:nvSpPr>
        <p:spPr>
          <a:xfrm>
            <a:off x="287338" y="228600"/>
            <a:ext cx="6637337" cy="893763"/>
          </a:xfrm>
        </p:spPr>
        <p:txBody>
          <a:bodyPr/>
          <a:lstStyle/>
          <a:p>
            <a:pPr eaLnBrk="1" hangingPunct="1"/>
            <a:r>
              <a:rPr lang="en-US" altLang="en-US">
                <a:latin typeface="Century Gothic" panose="020B0502020202020204" pitchFamily="34" charset="0"/>
                <a:ea typeface="MS PGothic" panose="020B0600070205080204" pitchFamily="34" charset="-128"/>
              </a:rPr>
              <a:t>How Caregivers Can Secure the Future of Their Dependents with Special Needs</a:t>
            </a:r>
          </a:p>
        </p:txBody>
      </p:sp>
      <p:sp>
        <p:nvSpPr>
          <p:cNvPr id="2" name="Content Placeholder 1">
            <a:extLst>
              <a:ext uri="{FF2B5EF4-FFF2-40B4-BE49-F238E27FC236}">
                <a16:creationId xmlns:a16="http://schemas.microsoft.com/office/drawing/2014/main" id="{53F4A337-52C6-3948-BBEC-0E4D911F9304}"/>
              </a:ext>
            </a:extLst>
          </p:cNvPr>
          <p:cNvSpPr>
            <a:spLocks noGrp="1"/>
          </p:cNvSpPr>
          <p:nvPr>
            <p:ph idx="1"/>
          </p:nvPr>
        </p:nvSpPr>
        <p:spPr>
          <a:xfrm>
            <a:off x="287338" y="2319338"/>
            <a:ext cx="7985125" cy="3387725"/>
          </a:xfrm>
        </p:spPr>
        <p:txBody>
          <a:bodyPr rtlCol="0"/>
          <a:lstStyle/>
          <a:p>
            <a:pPr algn="ctr" eaLnBrk="1" fontAlgn="auto" hangingPunct="1">
              <a:spcAft>
                <a:spcPts val="0"/>
              </a:spcAft>
              <a:buFont typeface="Wingdings" pitchFamily="2" charset="2"/>
              <a:buNone/>
              <a:defRPr/>
            </a:pPr>
            <a:r>
              <a:rPr lang="en-US" sz="2400" dirty="0">
                <a:solidFill>
                  <a:srgbClr val="01214D"/>
                </a:solidFill>
                <a:ea typeface="+mn-ea"/>
                <a:hlinkClick r:id="rId3"/>
              </a:rPr>
              <a:t>www.massmutual.com/specialneeds</a:t>
            </a:r>
            <a:endParaRPr lang="en-US" sz="2400" dirty="0">
              <a:solidFill>
                <a:srgbClr val="01214D"/>
              </a:solidFill>
              <a:ea typeface="+mn-ea"/>
            </a:endParaRPr>
          </a:p>
          <a:p>
            <a:pPr algn="ctr" eaLnBrk="1" fontAlgn="auto" hangingPunct="1">
              <a:spcAft>
                <a:spcPts val="0"/>
              </a:spcAft>
              <a:buFont typeface="Wingdings" pitchFamily="2" charset="2"/>
              <a:buNone/>
              <a:defRPr/>
            </a:pPr>
            <a:endParaRPr lang="en-US" sz="2400" dirty="0">
              <a:solidFill>
                <a:srgbClr val="01214D"/>
              </a:solidFill>
              <a:ea typeface="+mn-ea"/>
            </a:endParaRPr>
          </a:p>
        </p:txBody>
      </p:sp>
      <p:sp>
        <p:nvSpPr>
          <p:cNvPr id="48133" name="TextBox 2">
            <a:extLst>
              <a:ext uri="{FF2B5EF4-FFF2-40B4-BE49-F238E27FC236}">
                <a16:creationId xmlns:a16="http://schemas.microsoft.com/office/drawing/2014/main" id="{846F6FC3-2C13-EC49-BFD5-0F51B065AC68}"/>
              </a:ext>
            </a:extLst>
          </p:cNvPr>
          <p:cNvSpPr txBox="1">
            <a:spLocks noChangeArrowheads="1"/>
          </p:cNvSpPr>
          <p:nvPr/>
        </p:nvSpPr>
        <p:spPr bwMode="auto">
          <a:xfrm>
            <a:off x="3348038" y="4013200"/>
            <a:ext cx="4767262" cy="584200"/>
          </a:xfrm>
          <a:prstGeom prst="rect">
            <a:avLst/>
          </a:prstGeom>
          <a:noFill/>
          <a:ln>
            <a:noFill/>
          </a:ln>
        </p:spPr>
        <p:txBody>
          <a:bodyPr>
            <a:spAutoFit/>
          </a:bodyPr>
          <a:lstStyle>
            <a:lvl1pPr eaLnBrk="0" hangingPunct="0">
              <a:defRPr sz="2400">
                <a:solidFill>
                  <a:schemeClr val="tx1"/>
                </a:solidFill>
                <a:latin typeface="Arial Narrow" panose="020B0606020202030204" pitchFamily="34" charset="0"/>
                <a:ea typeface="ＭＳ Ｐゴシック" panose="020B0600070205080204" pitchFamily="34" charset="-128"/>
              </a:defRPr>
            </a:lvl1pPr>
            <a:lvl2pPr marL="742950" indent="-285750" eaLnBrk="0" hangingPunct="0">
              <a:defRPr sz="2400">
                <a:solidFill>
                  <a:schemeClr val="tx1"/>
                </a:solidFill>
                <a:latin typeface="Arial Narrow" panose="020B0606020202030204" pitchFamily="34" charset="0"/>
                <a:ea typeface="ＭＳ Ｐゴシック" panose="020B0600070205080204" pitchFamily="34" charset="-128"/>
              </a:defRPr>
            </a:lvl2pPr>
            <a:lvl3pPr marL="1143000" indent="-228600" eaLnBrk="0" hangingPunct="0">
              <a:defRPr sz="2400">
                <a:solidFill>
                  <a:schemeClr val="tx1"/>
                </a:solidFill>
                <a:latin typeface="Arial Narrow" panose="020B0606020202030204" pitchFamily="34" charset="0"/>
                <a:ea typeface="ＭＳ Ｐゴシック" panose="020B0600070205080204" pitchFamily="34" charset="-128"/>
              </a:defRPr>
            </a:lvl3pPr>
            <a:lvl4pPr marL="1600200" indent="-228600" eaLnBrk="0" hangingPunct="0">
              <a:defRPr sz="2400">
                <a:solidFill>
                  <a:schemeClr val="tx1"/>
                </a:solidFill>
                <a:latin typeface="Arial Narrow" panose="020B0606020202030204" pitchFamily="34" charset="0"/>
                <a:ea typeface="ＭＳ Ｐゴシック" panose="020B0600070205080204" pitchFamily="34" charset="-128"/>
              </a:defRPr>
            </a:lvl4pPr>
            <a:lvl5pPr marL="2057400" indent="-228600" eaLnBrk="0" hangingPunct="0">
              <a:defRPr sz="2400">
                <a:solidFill>
                  <a:schemeClr val="tx1"/>
                </a:solidFill>
                <a:latin typeface="Arial Narrow" panose="020B0606020202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ea typeface="ＭＳ Ｐゴシック" panose="020B0600070205080204" pitchFamily="34" charset="-128"/>
              </a:defRPr>
            </a:lvl9pPr>
          </a:lstStyle>
          <a:p>
            <a:pPr eaLnBrk="1" fontAlgn="auto" hangingPunct="1">
              <a:spcBef>
                <a:spcPts val="0"/>
              </a:spcBef>
              <a:spcAft>
                <a:spcPts val="0"/>
              </a:spcAft>
              <a:defRPr/>
            </a:pPr>
            <a:r>
              <a:rPr lang="en-US" altLang="en-US" sz="3200" b="1" dirty="0">
                <a:solidFill>
                  <a:srgbClr val="01214D"/>
                </a:solidFill>
                <a:latin typeface="+mn-lt"/>
              </a:rPr>
              <a:t>Thank you!</a:t>
            </a:r>
          </a:p>
        </p:txBody>
      </p:sp>
    </p:spTree>
  </p:cSld>
  <p:clrMapOvr>
    <a:masterClrMapping/>
  </p:clrMapOvr>
  <p:transition spd="med">
    <p:diamond/>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1">
            <a:extLst>
              <a:ext uri="{FF2B5EF4-FFF2-40B4-BE49-F238E27FC236}">
                <a16:creationId xmlns:a16="http://schemas.microsoft.com/office/drawing/2014/main" id="{21BE802C-1C28-754C-B7AA-E0BA5B1C42BE}"/>
              </a:ext>
            </a:extLst>
          </p:cNvPr>
          <p:cNvSpPr>
            <a:spLocks noChangeArrowheads="1"/>
          </p:cNvSpPr>
          <p:nvPr/>
        </p:nvSpPr>
        <p:spPr bwMode="auto">
          <a:xfrm>
            <a:off x="1189038" y="4587875"/>
            <a:ext cx="734536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Century Gothic" panose="020B0502020202020204" pitchFamily="34" charset="0"/>
              <a:buChar char="●"/>
              <a:defRPr sz="2000">
                <a:solidFill>
                  <a:schemeClr val="tx1"/>
                </a:solidFill>
                <a:latin typeface="Century Gothic" panose="020B0502020202020204" pitchFamily="34" charset="0"/>
                <a:ea typeface="Century Gothic" panose="020B0502020202020204" pitchFamily="34" charset="0"/>
                <a:cs typeface="Century Gothic" panose="020B0502020202020204" pitchFamily="34" charset="0"/>
              </a:defRPr>
            </a:lvl1pPr>
            <a:lvl2pPr marL="742950" indent="-285750">
              <a:lnSpc>
                <a:spcPct val="90000"/>
              </a:lnSpc>
              <a:spcBef>
                <a:spcPts val="500"/>
              </a:spcBef>
              <a:buFont typeface="Century Gothic" panose="020B0502020202020204" pitchFamily="34" charset="0"/>
              <a:buChar char="●"/>
              <a:defRPr>
                <a:solidFill>
                  <a:schemeClr val="tx1"/>
                </a:solidFill>
                <a:latin typeface="Century Gothic" panose="020B0502020202020204" pitchFamily="34" charset="0"/>
                <a:ea typeface="Century Gothic" panose="020B0502020202020204" pitchFamily="34" charset="0"/>
                <a:cs typeface="Century Gothic" panose="020B0502020202020204" pitchFamily="34" charset="0"/>
              </a:defRPr>
            </a:lvl2pPr>
            <a:lvl3pPr marL="1143000" indent="-228600">
              <a:lnSpc>
                <a:spcPct val="90000"/>
              </a:lnSpc>
              <a:spcBef>
                <a:spcPts val="500"/>
              </a:spcBef>
              <a:buFont typeface="Century Gothic" panose="020B0502020202020204" pitchFamily="34" charset="0"/>
              <a:buChar char="●"/>
              <a:defRPr sz="1600">
                <a:solidFill>
                  <a:schemeClr val="tx1"/>
                </a:solidFill>
                <a:latin typeface="Century Gothic" panose="020B0502020202020204" pitchFamily="34" charset="0"/>
                <a:ea typeface="Century Gothic" panose="020B0502020202020204" pitchFamily="34" charset="0"/>
                <a:cs typeface="Century Gothic" panose="020B0502020202020204" pitchFamily="34" charset="0"/>
              </a:defRPr>
            </a:lvl3pPr>
            <a:lvl4pPr marL="1600200" indent="-228600">
              <a:lnSpc>
                <a:spcPct val="90000"/>
              </a:lnSpc>
              <a:spcBef>
                <a:spcPts val="500"/>
              </a:spcBef>
              <a:buFont typeface="Century Gothic" panose="020B0502020202020204" pitchFamily="34" charset="0"/>
              <a:buChar char="●"/>
              <a:defRPr sz="1400">
                <a:solidFill>
                  <a:schemeClr val="tx1"/>
                </a:solidFill>
                <a:latin typeface="Century Gothic" panose="020B0502020202020204" pitchFamily="34" charset="0"/>
                <a:ea typeface="Century Gothic" panose="020B0502020202020204" pitchFamily="34" charset="0"/>
                <a:cs typeface="Century Gothic" panose="020B0502020202020204" pitchFamily="34" charset="0"/>
              </a:defRPr>
            </a:lvl4pPr>
            <a:lvl5pPr marL="2057400" indent="-228600">
              <a:lnSpc>
                <a:spcPct val="90000"/>
              </a:lnSpc>
              <a:spcBef>
                <a:spcPts val="500"/>
              </a:spcBef>
              <a:buFont typeface="Century Gothic" panose="020B0502020202020204" pitchFamily="34" charset="0"/>
              <a:buChar char="●"/>
              <a:defRPr sz="1200">
                <a:solidFill>
                  <a:schemeClr val="tx1"/>
                </a:solidFill>
                <a:latin typeface="Century Gothic" panose="020B0502020202020204" pitchFamily="34" charset="0"/>
                <a:ea typeface="Century Gothic" panose="020B0502020202020204" pitchFamily="34" charset="0"/>
                <a:cs typeface="Century Gothic" panose="020B0502020202020204" pitchFamily="34" charset="0"/>
              </a:defRPr>
            </a:lvl5pPr>
            <a:lvl6pPr marL="2514600" indent="-228600" eaLnBrk="0" fontAlgn="base" hangingPunct="0">
              <a:lnSpc>
                <a:spcPct val="90000"/>
              </a:lnSpc>
              <a:spcBef>
                <a:spcPts val="500"/>
              </a:spcBef>
              <a:spcAft>
                <a:spcPct val="0"/>
              </a:spcAft>
              <a:buFont typeface="Century Gothic" panose="020B0502020202020204" pitchFamily="34" charset="0"/>
              <a:buChar char="●"/>
              <a:defRPr sz="1200">
                <a:solidFill>
                  <a:schemeClr val="tx1"/>
                </a:solidFill>
                <a:latin typeface="Century Gothic" panose="020B0502020202020204" pitchFamily="34" charset="0"/>
                <a:ea typeface="Century Gothic" panose="020B0502020202020204" pitchFamily="34" charset="0"/>
                <a:cs typeface="Century Gothic" panose="020B0502020202020204" pitchFamily="34" charset="0"/>
              </a:defRPr>
            </a:lvl6pPr>
            <a:lvl7pPr marL="2971800" indent="-228600" eaLnBrk="0" fontAlgn="base" hangingPunct="0">
              <a:lnSpc>
                <a:spcPct val="90000"/>
              </a:lnSpc>
              <a:spcBef>
                <a:spcPts val="500"/>
              </a:spcBef>
              <a:spcAft>
                <a:spcPct val="0"/>
              </a:spcAft>
              <a:buFont typeface="Century Gothic" panose="020B0502020202020204" pitchFamily="34" charset="0"/>
              <a:buChar char="●"/>
              <a:defRPr sz="1200">
                <a:solidFill>
                  <a:schemeClr val="tx1"/>
                </a:solidFill>
                <a:latin typeface="Century Gothic" panose="020B0502020202020204" pitchFamily="34" charset="0"/>
                <a:ea typeface="Century Gothic" panose="020B0502020202020204" pitchFamily="34" charset="0"/>
                <a:cs typeface="Century Gothic" panose="020B0502020202020204" pitchFamily="34" charset="0"/>
              </a:defRPr>
            </a:lvl7pPr>
            <a:lvl8pPr marL="3429000" indent="-228600" eaLnBrk="0" fontAlgn="base" hangingPunct="0">
              <a:lnSpc>
                <a:spcPct val="90000"/>
              </a:lnSpc>
              <a:spcBef>
                <a:spcPts val="500"/>
              </a:spcBef>
              <a:spcAft>
                <a:spcPct val="0"/>
              </a:spcAft>
              <a:buFont typeface="Century Gothic" panose="020B0502020202020204" pitchFamily="34" charset="0"/>
              <a:buChar char="●"/>
              <a:defRPr sz="1200">
                <a:solidFill>
                  <a:schemeClr val="tx1"/>
                </a:solidFill>
                <a:latin typeface="Century Gothic" panose="020B0502020202020204" pitchFamily="34" charset="0"/>
                <a:ea typeface="Century Gothic" panose="020B0502020202020204" pitchFamily="34" charset="0"/>
                <a:cs typeface="Century Gothic" panose="020B0502020202020204" pitchFamily="34" charset="0"/>
              </a:defRPr>
            </a:lvl8pPr>
            <a:lvl9pPr marL="3886200" indent="-228600" eaLnBrk="0" fontAlgn="base" hangingPunct="0">
              <a:lnSpc>
                <a:spcPct val="90000"/>
              </a:lnSpc>
              <a:spcBef>
                <a:spcPts val="500"/>
              </a:spcBef>
              <a:spcAft>
                <a:spcPct val="0"/>
              </a:spcAft>
              <a:buFont typeface="Century Gothic" panose="020B0502020202020204" pitchFamily="34" charset="0"/>
              <a:buChar char="●"/>
              <a:defRPr sz="1200">
                <a:solidFill>
                  <a:schemeClr val="tx1"/>
                </a:solidFill>
                <a:latin typeface="Century Gothic" panose="020B0502020202020204" pitchFamily="34" charset="0"/>
                <a:ea typeface="Century Gothic" panose="020B0502020202020204" pitchFamily="34" charset="0"/>
                <a:cs typeface="Century Gothic" panose="020B0502020202020204" pitchFamily="34" charset="0"/>
              </a:defRPr>
            </a:lvl9pPr>
          </a:lstStyle>
          <a:p>
            <a:pPr eaLnBrk="1" hangingPunct="1">
              <a:lnSpc>
                <a:spcPct val="100000"/>
              </a:lnSpc>
              <a:spcBef>
                <a:spcPct val="0"/>
              </a:spcBef>
              <a:buFontTx/>
              <a:buNone/>
            </a:pPr>
            <a:r>
              <a:rPr lang="en-US" altLang="en-US" sz="1200">
                <a:solidFill>
                  <a:schemeClr val="bg1"/>
                </a:solidFill>
              </a:rPr>
              <a:t>Insurance products issued by Massachusetts Mutual Life Insurance Company (MassMutual) (Springfield, MA 01111) and its subsidiaries, C.M. Life Insurance Co. and MML Bay State Life Insurance Co. (Enfield, CT 06082).C.M. Life Insurance Co. and MML Bay State Life Insurance Co., are non-admitted in New York.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19632586-A301-8D4F-9AC1-99ACD4F088EB}"/>
              </a:ext>
            </a:extLst>
          </p:cNvPr>
          <p:cNvSpPr>
            <a:spLocks noGrp="1" noChangeArrowheads="1"/>
          </p:cNvSpPr>
          <p:nvPr>
            <p:ph type="title"/>
          </p:nvPr>
        </p:nvSpPr>
        <p:spPr>
          <a:xfrm>
            <a:off x="287338" y="228600"/>
            <a:ext cx="8597900" cy="893763"/>
          </a:xfrm>
        </p:spPr>
        <p:txBody>
          <a:bodyPr/>
          <a:lstStyle/>
          <a:p>
            <a:pPr eaLnBrk="1" hangingPunct="1"/>
            <a:r>
              <a:rPr lang="en-US" altLang="en-US">
                <a:latin typeface="Century Gothic" panose="020B0502020202020204" pitchFamily="34" charset="0"/>
                <a:ea typeface="Century Gothic" panose="020B0502020202020204" pitchFamily="34" charset="0"/>
                <a:cs typeface="Century Gothic" panose="020B0502020202020204" pitchFamily="34" charset="0"/>
              </a:rPr>
              <a:t>If you have a plan for future care, is it effective?</a:t>
            </a:r>
          </a:p>
        </p:txBody>
      </p:sp>
      <p:sp>
        <p:nvSpPr>
          <p:cNvPr id="29699" name="Text Placeholder 3">
            <a:extLst>
              <a:ext uri="{FF2B5EF4-FFF2-40B4-BE49-F238E27FC236}">
                <a16:creationId xmlns:a16="http://schemas.microsoft.com/office/drawing/2014/main" id="{12D65DA1-8083-1F47-B747-3E3C5794EC3D}"/>
              </a:ext>
            </a:extLst>
          </p:cNvPr>
          <p:cNvSpPr>
            <a:spLocks noGrp="1" noChangeArrowheads="1"/>
          </p:cNvSpPr>
          <p:nvPr>
            <p:ph type="body" sz="quarter" idx="13"/>
          </p:nvPr>
        </p:nvSpPr>
        <p:spPr>
          <a:xfrm>
            <a:off x="285750" y="1455738"/>
            <a:ext cx="8601075" cy="598487"/>
          </a:xfrm>
        </p:spPr>
        <p:txBody>
          <a:bodyPr/>
          <a:lstStyle/>
          <a:p>
            <a:pPr eaLnBrk="1" hangingPunct="1"/>
            <a:r>
              <a:rPr lang="en-US" altLang="en-US" sz="1800" b="1">
                <a:latin typeface="Century Gothic" panose="020B0502020202020204" pitchFamily="34" charset="0"/>
                <a:ea typeface="Century Gothic" panose="020B0502020202020204" pitchFamily="34" charset="0"/>
                <a:cs typeface="Century Gothic" panose="020B0502020202020204" pitchFamily="34" charset="0"/>
              </a:rPr>
              <a:t>Special Needs Planning Quiz</a:t>
            </a:r>
          </a:p>
        </p:txBody>
      </p:sp>
      <p:graphicFrame>
        <p:nvGraphicFramePr>
          <p:cNvPr id="3" name="Table 2">
            <a:extLst>
              <a:ext uri="{FF2B5EF4-FFF2-40B4-BE49-F238E27FC236}">
                <a16:creationId xmlns:a16="http://schemas.microsoft.com/office/drawing/2014/main" id="{A359C2B8-5A3D-CB40-9713-F71870F490C8}"/>
              </a:ext>
            </a:extLst>
          </p:cNvPr>
          <p:cNvGraphicFramePr>
            <a:graphicFrameLocks noGrp="1"/>
          </p:cNvGraphicFramePr>
          <p:nvPr/>
        </p:nvGraphicFramePr>
        <p:xfrm>
          <a:off x="287338" y="2381250"/>
          <a:ext cx="7829550" cy="2328863"/>
        </p:xfrm>
        <a:graphic>
          <a:graphicData uri="http://schemas.openxmlformats.org/drawingml/2006/table">
            <a:tbl>
              <a:tblPr firstRow="1" bandRow="1">
                <a:tableStyleId>{D7AC3CCA-C797-4891-BE02-D94E43425B78}</a:tableStyleId>
              </a:tblPr>
              <a:tblGrid>
                <a:gridCol w="6041700">
                  <a:extLst>
                    <a:ext uri="{9D8B030D-6E8A-4147-A177-3AD203B41FA5}">
                      <a16:colId xmlns:a16="http://schemas.microsoft.com/office/drawing/2014/main" val="20000"/>
                    </a:ext>
                  </a:extLst>
                </a:gridCol>
                <a:gridCol w="1787850">
                  <a:extLst>
                    <a:ext uri="{9D8B030D-6E8A-4147-A177-3AD203B41FA5}">
                      <a16:colId xmlns:a16="http://schemas.microsoft.com/office/drawing/2014/main" val="20001"/>
                    </a:ext>
                  </a:extLst>
                </a:gridCol>
              </a:tblGrid>
              <a:tr h="774239">
                <a:tc>
                  <a:txBody>
                    <a:bodyPr/>
                    <a:lstStyle/>
                    <a:p>
                      <a:pPr marL="287338" marR="0" lvl="0" indent="-287338" algn="l" defTabSz="914400" rtl="0" eaLnBrk="1" fontAlgn="auto" latinLnBrk="0" hangingPunct="1">
                        <a:lnSpc>
                          <a:spcPct val="100000"/>
                        </a:lnSpc>
                        <a:spcBef>
                          <a:spcPts val="0"/>
                        </a:spcBef>
                        <a:spcAft>
                          <a:spcPts val="0"/>
                        </a:spcAft>
                        <a:buClrTx/>
                        <a:buSzTx/>
                        <a:buFont typeface="+mj-lt"/>
                        <a:buNone/>
                        <a:tabLst/>
                        <a:defRPr/>
                      </a:pPr>
                      <a:r>
                        <a:rPr lang="en-US" sz="1800" b="0" dirty="0">
                          <a:solidFill>
                            <a:schemeClr val="tx1"/>
                          </a:solidFill>
                        </a:rPr>
                        <a:t>1.  Have you left more than $2,000 to your dependent with special needs in your will or trust?</a:t>
                      </a:r>
                    </a:p>
                  </a:txBody>
                  <a:tcPr marL="91447" marR="91447" marT="45715" marB="45715">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t>□  Yes    □  No   </a:t>
                      </a:r>
                    </a:p>
                  </a:txBody>
                  <a:tcPr marL="91447" marR="91447" marT="45715" marB="45715" anchor="ctr">
                    <a:noFill/>
                  </a:tcPr>
                </a:tc>
                <a:extLst>
                  <a:ext uri="{0D108BD9-81ED-4DB2-BD59-A6C34878D82A}">
                    <a16:rowId xmlns:a16="http://schemas.microsoft.com/office/drawing/2014/main" val="10000"/>
                  </a:ext>
                </a:extLst>
              </a:tr>
              <a:tr h="448568">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800" dirty="0">
                          <a:solidFill>
                            <a:schemeClr val="tx1"/>
                          </a:solidFill>
                        </a:rPr>
                        <a:t>2.  Have you identified a future care provider?</a:t>
                      </a:r>
                    </a:p>
                  </a:txBody>
                  <a:tcPr marL="91447" marR="91447" marT="45715" marB="45715">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t>□  Yes    □  No   </a:t>
                      </a:r>
                    </a:p>
                  </a:txBody>
                  <a:tcPr marL="91447" marR="91447" marT="45715" marB="45715" anchor="ctr">
                    <a:noFill/>
                  </a:tcPr>
                </a:tc>
                <a:extLst>
                  <a:ext uri="{0D108BD9-81ED-4DB2-BD59-A6C34878D82A}">
                    <a16:rowId xmlns:a16="http://schemas.microsoft.com/office/drawing/2014/main" val="10001"/>
                  </a:ext>
                </a:extLst>
              </a:tr>
              <a:tr h="1106056">
                <a:tc>
                  <a:txBody>
                    <a:bodyPr/>
                    <a:lstStyle/>
                    <a:p>
                      <a:pPr marL="287338" indent="-287338">
                        <a:buFont typeface="+mj-lt"/>
                        <a:buNone/>
                      </a:pPr>
                      <a:r>
                        <a:rPr lang="en-US" sz="1800" dirty="0">
                          <a:solidFill>
                            <a:schemeClr val="tx1"/>
                          </a:solidFill>
                        </a:rPr>
                        <a:t>3.  Is your dependent with special needs listed as a beneficiary of your life insurance or retirement plan?</a:t>
                      </a:r>
                    </a:p>
                  </a:txBody>
                  <a:tcPr marL="91447" marR="91447" marT="45715" marB="45715">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t>□  Yes    □  No   </a:t>
                      </a:r>
                    </a:p>
                  </a:txBody>
                  <a:tcPr marL="91447" marR="91447" marT="45715" marB="45715" anchor="ctr">
                    <a:no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6E87F102-2C9C-4B4C-843A-850BFF083D5E}"/>
              </a:ext>
            </a:extLst>
          </p:cNvPr>
          <p:cNvSpPr>
            <a:spLocks noGrp="1" noChangeArrowheads="1"/>
          </p:cNvSpPr>
          <p:nvPr>
            <p:ph type="title"/>
          </p:nvPr>
        </p:nvSpPr>
        <p:spPr>
          <a:xfrm>
            <a:off x="287338" y="228600"/>
            <a:ext cx="8597900" cy="893763"/>
          </a:xfrm>
        </p:spPr>
        <p:txBody>
          <a:bodyPr/>
          <a:lstStyle/>
          <a:p>
            <a:pPr eaLnBrk="1" hangingPunct="1"/>
            <a:r>
              <a:rPr lang="en-US" altLang="en-US">
                <a:latin typeface="Century Gothic" panose="020B0502020202020204" pitchFamily="34" charset="0"/>
                <a:ea typeface="Century Gothic" panose="020B0502020202020204" pitchFamily="34" charset="0"/>
                <a:cs typeface="Century Gothic" panose="020B0502020202020204" pitchFamily="34" charset="0"/>
              </a:rPr>
              <a:t>You May Need More Planning</a:t>
            </a:r>
          </a:p>
        </p:txBody>
      </p:sp>
      <p:sp>
        <p:nvSpPr>
          <p:cNvPr id="3" name="Content Placeholder 2">
            <a:extLst>
              <a:ext uri="{FF2B5EF4-FFF2-40B4-BE49-F238E27FC236}">
                <a16:creationId xmlns:a16="http://schemas.microsoft.com/office/drawing/2014/main" id="{618EA4AF-21FC-0240-932A-AD2C4DAFB1E1}"/>
              </a:ext>
            </a:extLst>
          </p:cNvPr>
          <p:cNvSpPr>
            <a:spLocks noGrp="1"/>
          </p:cNvSpPr>
          <p:nvPr>
            <p:ph idx="1"/>
          </p:nvPr>
        </p:nvSpPr>
        <p:spPr>
          <a:xfrm>
            <a:off x="3257550" y="2055813"/>
            <a:ext cx="5124450" cy="2238375"/>
          </a:xfrm>
        </p:spPr>
        <p:txBody>
          <a:bodyPr rtlCol="0"/>
          <a:lstStyle/>
          <a:p>
            <a:pPr marL="0" indent="0" eaLnBrk="1" fontAlgn="auto" hangingPunct="1">
              <a:spcAft>
                <a:spcPts val="0"/>
              </a:spcAft>
              <a:buFont typeface="Century Gothic" panose="020B0502020202020204" pitchFamily="34" charset="0"/>
              <a:buNone/>
              <a:defRPr/>
            </a:pPr>
            <a:r>
              <a:rPr lang="en-US" sz="2000" dirty="0"/>
              <a:t>If you answered "</a:t>
            </a:r>
            <a:r>
              <a:rPr lang="en-US" sz="2000" b="1" dirty="0">
                <a:solidFill>
                  <a:srgbClr val="002060"/>
                </a:solidFill>
              </a:rPr>
              <a:t>YES</a:t>
            </a:r>
            <a:r>
              <a:rPr lang="en-US" sz="2000" dirty="0"/>
              <a:t>” to any of those questions, you may need more planning to truly secure the future of your dependent with special needs.</a:t>
            </a:r>
          </a:p>
          <a:p>
            <a:pPr eaLnBrk="1" fontAlgn="auto" hangingPunct="1">
              <a:spcAft>
                <a:spcPts val="0"/>
              </a:spcAft>
              <a:defRPr/>
            </a:pPr>
            <a:endParaRPr lang="en-US" sz="2000" dirty="0"/>
          </a:p>
        </p:txBody>
      </p:sp>
      <p:sp>
        <p:nvSpPr>
          <p:cNvPr id="4" name="Text Placeholder 3">
            <a:extLst>
              <a:ext uri="{FF2B5EF4-FFF2-40B4-BE49-F238E27FC236}">
                <a16:creationId xmlns:a16="http://schemas.microsoft.com/office/drawing/2014/main" id="{3AD722B6-891F-6F41-8D90-F2F24B6886DD}"/>
              </a:ext>
            </a:extLst>
          </p:cNvPr>
          <p:cNvSpPr>
            <a:spLocks noGrp="1"/>
          </p:cNvSpPr>
          <p:nvPr>
            <p:ph type="body" sz="quarter" idx="13"/>
          </p:nvPr>
        </p:nvSpPr>
        <p:spPr>
          <a:xfrm>
            <a:off x="400050" y="1793875"/>
            <a:ext cx="2630488" cy="2238375"/>
          </a:xfrm>
          <a:prstGeom prst="diamond">
            <a:avLst/>
          </a:prstGeom>
          <a:solidFill>
            <a:srgbClr val="FFFF00"/>
          </a:solidFill>
          <a:ln w="76200">
            <a:solidFill>
              <a:schemeClr val="bg2">
                <a:lumMod val="10000"/>
              </a:schemeClr>
            </a:solidFill>
          </a:ln>
        </p:spPr>
        <p:txBody>
          <a:bodyPr rtlCol="0"/>
          <a:lstStyle/>
          <a:p>
            <a:pPr algn="ctr" eaLnBrk="1" fontAlgn="auto" hangingPunct="1">
              <a:spcAft>
                <a:spcPts val="0"/>
              </a:spcAft>
              <a:defRPr/>
            </a:pPr>
            <a:r>
              <a:rPr lang="en-US" sz="2000" b="1" dirty="0">
                <a:solidFill>
                  <a:srgbClr val="FF0000"/>
                </a:solidFill>
              </a:rPr>
              <a:t>CAUTION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9CE321C9-863D-5B42-B85F-113F27BBB6CF}"/>
              </a:ext>
            </a:extLst>
          </p:cNvPr>
          <p:cNvSpPr>
            <a:spLocks noGrp="1" noChangeArrowheads="1"/>
          </p:cNvSpPr>
          <p:nvPr>
            <p:ph type="title"/>
          </p:nvPr>
        </p:nvSpPr>
        <p:spPr>
          <a:xfrm>
            <a:off x="396875" y="2387600"/>
            <a:ext cx="4535488" cy="1828800"/>
          </a:xfrm>
        </p:spPr>
        <p:txBody>
          <a:bodyPr/>
          <a:lstStyle/>
          <a:p>
            <a:pPr eaLnBrk="1" hangingPunct="1">
              <a:lnSpc>
                <a:spcPct val="150000"/>
              </a:lnSpc>
            </a:pPr>
            <a:r>
              <a:rPr lang="en-US" altLang="en-US">
                <a:latin typeface="Century Gothic" panose="020B0502020202020204" pitchFamily="34" charset="0"/>
                <a:ea typeface="Century Gothic" panose="020B0502020202020204" pitchFamily="34" charset="0"/>
                <a:cs typeface="Century Gothic" panose="020B0502020202020204" pitchFamily="34" charset="0"/>
              </a:rPr>
              <a:t>Legal and </a:t>
            </a:r>
            <a:br>
              <a:rPr lang="en-US" altLang="en-US">
                <a:latin typeface="Century Gothic" panose="020B0502020202020204" pitchFamily="34" charset="0"/>
                <a:ea typeface="Century Gothic" panose="020B0502020202020204" pitchFamily="34" charset="0"/>
                <a:cs typeface="Century Gothic" panose="020B0502020202020204" pitchFamily="34" charset="0"/>
              </a:rPr>
            </a:br>
            <a:r>
              <a:rPr lang="en-US" altLang="en-US">
                <a:latin typeface="Century Gothic" panose="020B0502020202020204" pitchFamily="34" charset="0"/>
                <a:ea typeface="Century Gothic" panose="020B0502020202020204" pitchFamily="34" charset="0"/>
                <a:cs typeface="Century Gothic" panose="020B0502020202020204" pitchFamily="34" charset="0"/>
              </a:rPr>
              <a:t>Financial Issues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AF7C847F-C6B4-574B-ADB5-E3371026941A}"/>
              </a:ext>
            </a:extLst>
          </p:cNvPr>
          <p:cNvSpPr>
            <a:spLocks noGrp="1" noChangeArrowheads="1"/>
          </p:cNvSpPr>
          <p:nvPr>
            <p:ph type="title"/>
          </p:nvPr>
        </p:nvSpPr>
        <p:spPr>
          <a:xfrm>
            <a:off x="287338" y="228600"/>
            <a:ext cx="8597900" cy="893763"/>
          </a:xfrm>
        </p:spPr>
        <p:txBody>
          <a:bodyPr/>
          <a:lstStyle/>
          <a:p>
            <a:pPr eaLnBrk="1" hangingPunct="1"/>
            <a:r>
              <a:rPr lang="en-US" altLang="en-US">
                <a:latin typeface="Century Gothic" panose="020B0502020202020204" pitchFamily="34" charset="0"/>
                <a:ea typeface="MS PGothic" panose="020B0600070205080204" pitchFamily="34" charset="-128"/>
              </a:rPr>
              <a:t>Special Legal Considerations</a:t>
            </a:r>
          </a:p>
        </p:txBody>
      </p:sp>
      <p:sp>
        <p:nvSpPr>
          <p:cNvPr id="35843" name="Content Placeholder 2">
            <a:extLst>
              <a:ext uri="{FF2B5EF4-FFF2-40B4-BE49-F238E27FC236}">
                <a16:creationId xmlns:a16="http://schemas.microsoft.com/office/drawing/2014/main" id="{D56C48CC-5EE6-6349-96C7-FCC79BB04BB8}"/>
              </a:ext>
            </a:extLst>
          </p:cNvPr>
          <p:cNvSpPr>
            <a:spLocks noGrp="1" noChangeArrowheads="1"/>
          </p:cNvSpPr>
          <p:nvPr>
            <p:ph idx="1"/>
          </p:nvPr>
        </p:nvSpPr>
        <p:spPr>
          <a:xfrm>
            <a:off x="287338" y="1685925"/>
            <a:ext cx="7850187" cy="3389313"/>
          </a:xfrm>
        </p:spPr>
        <p:txBody>
          <a:bodyPr/>
          <a:lstStyle/>
          <a:p>
            <a:pPr eaLnBrk="1" hangingPunct="1">
              <a:buClr>
                <a:schemeClr val="tx1"/>
              </a:buClr>
              <a:buSzTx/>
            </a:pPr>
            <a:r>
              <a:rPr lang="en-US" altLang="en-US" sz="2000">
                <a:latin typeface="Century Gothic" panose="020B0502020202020204" pitchFamily="34" charset="0"/>
                <a:ea typeface="MS PGothic" panose="020B0600070205080204" pitchFamily="34" charset="-128"/>
              </a:rPr>
              <a:t>Last Will and Testament</a:t>
            </a:r>
          </a:p>
          <a:p>
            <a:pPr eaLnBrk="1" hangingPunct="1">
              <a:buClr>
                <a:schemeClr val="tx1"/>
              </a:buClr>
              <a:buSzTx/>
            </a:pPr>
            <a:r>
              <a:rPr lang="en-US" altLang="en-US" sz="2000">
                <a:latin typeface="Century Gothic" panose="020B0502020202020204" pitchFamily="34" charset="0"/>
                <a:ea typeface="MS PGothic" panose="020B0600070205080204" pitchFamily="34" charset="-128"/>
              </a:rPr>
              <a:t>Trusts</a:t>
            </a:r>
          </a:p>
          <a:p>
            <a:pPr eaLnBrk="1" hangingPunct="1">
              <a:buClr>
                <a:schemeClr val="tx1"/>
              </a:buClr>
              <a:buSzTx/>
            </a:pPr>
            <a:r>
              <a:rPr lang="en-US" altLang="en-US" sz="2000">
                <a:latin typeface="Century Gothic" panose="020B0502020202020204" pitchFamily="34" charset="0"/>
                <a:ea typeface="MS PGothic" panose="020B0600070205080204" pitchFamily="34" charset="-128"/>
              </a:rPr>
              <a:t>Guardianships/Conservatorships/Guardian Ad Litem</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60D9E07B-FFAA-7341-8C2A-D96A6843A62A}"/>
              </a:ext>
            </a:extLst>
          </p:cNvPr>
          <p:cNvSpPr>
            <a:spLocks noGrp="1" noChangeArrowheads="1"/>
          </p:cNvSpPr>
          <p:nvPr>
            <p:ph type="title"/>
          </p:nvPr>
        </p:nvSpPr>
        <p:spPr>
          <a:xfrm>
            <a:off x="287338" y="228600"/>
            <a:ext cx="5208587" cy="893763"/>
          </a:xfrm>
        </p:spPr>
        <p:txBody>
          <a:bodyPr/>
          <a:lstStyle/>
          <a:p>
            <a:pPr eaLnBrk="1" hangingPunct="1"/>
            <a:r>
              <a:rPr lang="en-US" altLang="en-US">
                <a:latin typeface="Century Gothic" panose="020B0502020202020204" pitchFamily="34" charset="0"/>
                <a:ea typeface="MS PGothic" panose="020B0600070205080204" pitchFamily="34" charset="-128"/>
              </a:rPr>
              <a:t>What You Should Know About a Last Will and Testament</a:t>
            </a:r>
          </a:p>
        </p:txBody>
      </p:sp>
      <p:sp>
        <p:nvSpPr>
          <p:cNvPr id="37891" name="Content Placeholder 2">
            <a:extLst>
              <a:ext uri="{FF2B5EF4-FFF2-40B4-BE49-F238E27FC236}">
                <a16:creationId xmlns:a16="http://schemas.microsoft.com/office/drawing/2014/main" id="{9BA69C71-2C87-E84C-A92D-933ED72C93A0}"/>
              </a:ext>
            </a:extLst>
          </p:cNvPr>
          <p:cNvSpPr>
            <a:spLocks noGrp="1" noChangeArrowheads="1"/>
          </p:cNvSpPr>
          <p:nvPr>
            <p:ph idx="1"/>
          </p:nvPr>
        </p:nvSpPr>
        <p:spPr>
          <a:xfrm>
            <a:off x="4572000" y="1717675"/>
            <a:ext cx="4040188" cy="3044825"/>
          </a:xfrm>
        </p:spPr>
        <p:txBody>
          <a:bodyPr/>
          <a:lstStyle/>
          <a:p>
            <a:pPr eaLnBrk="1" hangingPunct="1">
              <a:lnSpc>
                <a:spcPct val="100000"/>
              </a:lnSpc>
              <a:spcBef>
                <a:spcPts val="1200"/>
              </a:spcBef>
              <a:buClr>
                <a:schemeClr val="tx1"/>
              </a:buClr>
              <a:buSzTx/>
            </a:pPr>
            <a:r>
              <a:rPr lang="en-US" altLang="en-US" sz="2000">
                <a:latin typeface="Century Gothic" panose="020B0502020202020204" pitchFamily="34" charset="0"/>
                <a:ea typeface="MS PGothic" panose="020B0600070205080204" pitchFamily="34" charset="-128"/>
              </a:rPr>
              <a:t>Why you need one?</a:t>
            </a:r>
          </a:p>
          <a:p>
            <a:pPr eaLnBrk="1" hangingPunct="1">
              <a:lnSpc>
                <a:spcPct val="100000"/>
              </a:lnSpc>
              <a:spcBef>
                <a:spcPts val="1200"/>
              </a:spcBef>
              <a:buClr>
                <a:schemeClr val="tx1"/>
              </a:buClr>
              <a:buSzTx/>
            </a:pPr>
            <a:r>
              <a:rPr lang="en-US" altLang="en-US" sz="2000">
                <a:latin typeface="Century Gothic" panose="020B0502020202020204" pitchFamily="34" charset="0"/>
                <a:ea typeface="MS PGothic" panose="020B0600070205080204" pitchFamily="34" charset="-128"/>
              </a:rPr>
              <a:t>What happens if you don’t have one?</a:t>
            </a:r>
          </a:p>
          <a:p>
            <a:pPr eaLnBrk="1" hangingPunct="1">
              <a:lnSpc>
                <a:spcPct val="100000"/>
              </a:lnSpc>
              <a:spcBef>
                <a:spcPts val="1200"/>
              </a:spcBef>
              <a:buClr>
                <a:schemeClr val="tx1"/>
              </a:buClr>
              <a:buSzTx/>
            </a:pPr>
            <a:r>
              <a:rPr lang="en-US" altLang="en-US" sz="2000">
                <a:latin typeface="Century Gothic" panose="020B0502020202020204" pitchFamily="34" charset="0"/>
                <a:ea typeface="MS PGothic" panose="020B0600070205080204" pitchFamily="34" charset="-128"/>
              </a:rPr>
              <a:t>What is the role of </a:t>
            </a:r>
            <a:br>
              <a:rPr lang="en-US" altLang="en-US" sz="2000">
                <a:latin typeface="Century Gothic" panose="020B0502020202020204" pitchFamily="34" charset="0"/>
                <a:ea typeface="MS PGothic" panose="020B0600070205080204" pitchFamily="34" charset="-128"/>
              </a:rPr>
            </a:br>
            <a:r>
              <a:rPr lang="en-US" altLang="en-US" sz="2000">
                <a:latin typeface="Century Gothic" panose="020B0502020202020204" pitchFamily="34" charset="0"/>
                <a:ea typeface="MS PGothic" panose="020B0600070205080204" pitchFamily="34" charset="-128"/>
              </a:rPr>
              <a:t>the executor?</a:t>
            </a:r>
          </a:p>
        </p:txBody>
      </p:sp>
      <p:pic>
        <p:nvPicPr>
          <p:cNvPr id="37892" name="Picture 5" descr="iStock_000046665776_Large.jpg">
            <a:extLst>
              <a:ext uri="{FF2B5EF4-FFF2-40B4-BE49-F238E27FC236}">
                <a16:creationId xmlns:a16="http://schemas.microsoft.com/office/drawing/2014/main" id="{4DEF936C-EB7C-A942-9F9A-1D5FBF98D0E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7338" y="1717675"/>
            <a:ext cx="4040187" cy="363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EE0B4E2B-C124-6D44-9861-ADF02AD6A49E}"/>
              </a:ext>
            </a:extLst>
          </p:cNvPr>
          <p:cNvSpPr>
            <a:spLocks noGrp="1" noChangeArrowheads="1"/>
          </p:cNvSpPr>
          <p:nvPr>
            <p:ph type="title"/>
          </p:nvPr>
        </p:nvSpPr>
        <p:spPr>
          <a:xfrm>
            <a:off x="287338" y="228600"/>
            <a:ext cx="8597900" cy="893763"/>
          </a:xfrm>
        </p:spPr>
        <p:txBody>
          <a:bodyPr/>
          <a:lstStyle/>
          <a:p>
            <a:pPr eaLnBrk="1" hangingPunct="1"/>
            <a:r>
              <a:rPr lang="en-US" altLang="en-US">
                <a:latin typeface="Century Gothic" panose="020B0502020202020204" pitchFamily="34" charset="0"/>
                <a:ea typeface="MS PGothic" panose="020B0600070205080204" pitchFamily="34" charset="-128"/>
              </a:rPr>
              <a:t>About Living Trusts</a:t>
            </a:r>
          </a:p>
        </p:txBody>
      </p:sp>
      <p:sp>
        <p:nvSpPr>
          <p:cNvPr id="39939" name="Content Placeholder 2">
            <a:extLst>
              <a:ext uri="{FF2B5EF4-FFF2-40B4-BE49-F238E27FC236}">
                <a16:creationId xmlns:a16="http://schemas.microsoft.com/office/drawing/2014/main" id="{18C550D3-1952-634D-B46C-38805F7214D9}"/>
              </a:ext>
            </a:extLst>
          </p:cNvPr>
          <p:cNvSpPr>
            <a:spLocks noGrp="1" noChangeArrowheads="1"/>
          </p:cNvSpPr>
          <p:nvPr>
            <p:ph idx="1"/>
          </p:nvPr>
        </p:nvSpPr>
        <p:spPr>
          <a:xfrm>
            <a:off x="287338" y="1587500"/>
            <a:ext cx="7985125" cy="3389313"/>
          </a:xfrm>
        </p:spPr>
        <p:txBody>
          <a:bodyPr/>
          <a:lstStyle/>
          <a:p>
            <a:pPr eaLnBrk="1" hangingPunct="1">
              <a:buClr>
                <a:schemeClr val="tx1"/>
              </a:buClr>
              <a:buSzTx/>
            </a:pPr>
            <a:r>
              <a:rPr lang="en-US" altLang="en-US" sz="2000">
                <a:latin typeface="Century Gothic" panose="020B0502020202020204" pitchFamily="34" charset="0"/>
                <a:ea typeface="MS PGothic" panose="020B0600070205080204" pitchFamily="34" charset="-128"/>
              </a:rPr>
              <a:t>The benefits</a:t>
            </a:r>
          </a:p>
          <a:p>
            <a:pPr eaLnBrk="1" hangingPunct="1">
              <a:buClr>
                <a:schemeClr val="tx1"/>
              </a:buClr>
              <a:buSzTx/>
            </a:pPr>
            <a:r>
              <a:rPr lang="en-US" altLang="en-US" sz="2000">
                <a:latin typeface="Century Gothic" panose="020B0502020202020204" pitchFamily="34" charset="0"/>
                <a:ea typeface="MS PGothic" panose="020B0600070205080204" pitchFamily="34" charset="-128"/>
              </a:rPr>
              <a:t>The role of the trustee</a:t>
            </a:r>
          </a:p>
        </p:txBody>
      </p:sp>
      <p:pic>
        <p:nvPicPr>
          <p:cNvPr id="39940" name="Picture 5" descr="iStock_57940264_Full.jpg">
            <a:extLst>
              <a:ext uri="{FF2B5EF4-FFF2-40B4-BE49-F238E27FC236}">
                <a16:creationId xmlns:a16="http://schemas.microsoft.com/office/drawing/2014/main" id="{7DFC29F2-699C-5A48-978A-F7465A942A3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46538" y="1785938"/>
            <a:ext cx="4225925"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MassMutual Primary and Secondary Colors 2">
      <a:dk1>
        <a:srgbClr val="676869"/>
      </a:dk1>
      <a:lt1>
        <a:srgbClr val="FFFFFF"/>
      </a:lt1>
      <a:dk2>
        <a:srgbClr val="BEC0C0"/>
      </a:dk2>
      <a:lt2>
        <a:srgbClr val="E0E0DD"/>
      </a:lt2>
      <a:accent1>
        <a:srgbClr val="00407F"/>
      </a:accent1>
      <a:accent2>
        <a:srgbClr val="FF7D27"/>
      </a:accent2>
      <a:accent3>
        <a:srgbClr val="4FB936"/>
      </a:accent3>
      <a:accent4>
        <a:srgbClr val="00ACE4"/>
      </a:accent4>
      <a:accent5>
        <a:srgbClr val="F8C700"/>
      </a:accent5>
      <a:accent6>
        <a:srgbClr val="F44046"/>
      </a:accent6>
      <a:hlink>
        <a:srgbClr val="00ACE4"/>
      </a:hlink>
      <a:folHlink>
        <a:srgbClr val="00407F"/>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A7D0896-2FDF-4DEA-81C8-1865A5C1DC14}">
  <ds:schemaRefs>
    <ds:schemaRef ds:uri="http://schemas.microsoft.com/sharepoint/v3/contenttype/forms"/>
  </ds:schemaRefs>
</ds:datastoreItem>
</file>

<file path=customXml/itemProps2.xml><?xml version="1.0" encoding="utf-8"?>
<ds:datastoreItem xmlns:ds="http://schemas.openxmlformats.org/officeDocument/2006/customXml" ds:itemID="{382B55D7-AB74-4D6C-92CF-E177D01974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 Theme</Template>
  <TotalTime>4085</TotalTime>
  <Words>4373</Words>
  <Application>Microsoft Macintosh PowerPoint</Application>
  <PresentationFormat>On-screen Show (4:3)</PresentationFormat>
  <Paragraphs>344</Paragraphs>
  <Slides>33</Slides>
  <Notes>33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33</vt:i4>
      </vt:variant>
    </vt:vector>
  </HeadingPairs>
  <TitlesOfParts>
    <vt:vector size="45" baseType="lpstr">
      <vt:lpstr>Century Gothic</vt:lpstr>
      <vt:lpstr>Arial</vt:lpstr>
      <vt:lpstr>Calibri</vt:lpstr>
      <vt:lpstr>Segoe UI</vt:lpstr>
      <vt:lpstr>Times New Roman</vt:lpstr>
      <vt:lpstr>+mj-lt</vt:lpstr>
      <vt:lpstr>MS PGothic</vt:lpstr>
      <vt:lpstr>Wingdings</vt:lpstr>
      <vt:lpstr>Arial Narrow</vt:lpstr>
      <vt:lpstr>Open Sans</vt:lpstr>
      <vt:lpstr>Yu Gothic</vt:lpstr>
      <vt:lpstr>Office Theme</vt:lpstr>
      <vt:lpstr>How Caregivers Can Secure the Future of Their Dependents with Special Needs</vt:lpstr>
      <vt:lpstr>Important Disclosures</vt:lpstr>
      <vt:lpstr>Caregiver’s Biggest Concern</vt:lpstr>
      <vt:lpstr>If you have a plan for future care, is it effective?</vt:lpstr>
      <vt:lpstr>You May Need More Planning</vt:lpstr>
      <vt:lpstr>Legal and  Financial Issues</vt:lpstr>
      <vt:lpstr>Special Legal Considerations</vt:lpstr>
      <vt:lpstr>What You Should Know About a Last Will and Testament</vt:lpstr>
      <vt:lpstr>About Living Trusts</vt:lpstr>
      <vt:lpstr>Special Needs Planning Quiz Question 1</vt:lpstr>
      <vt:lpstr>YES, I’ve arranged to leave MORE than $2,000 to my dependent with special needs</vt:lpstr>
      <vt:lpstr>PowerPoint Presentation</vt:lpstr>
      <vt:lpstr>The Special Needs Trust</vt:lpstr>
      <vt:lpstr>The ABLE Act</vt:lpstr>
      <vt:lpstr>ABLE Account Limits*</vt:lpstr>
      <vt:lpstr>ABLE Account Payback</vt:lpstr>
      <vt:lpstr>What You Should Know About…</vt:lpstr>
      <vt:lpstr>Special Needs Planning Quiz Question 2</vt:lpstr>
      <vt:lpstr>YES, I’ve identified a care provider for my loved one with special needs</vt:lpstr>
      <vt:lpstr>The Letter of Intent</vt:lpstr>
      <vt:lpstr>Special Financial Considerations</vt:lpstr>
      <vt:lpstr>How Life Insurance Can Benefit An Individual With Special Needs and Their Family</vt:lpstr>
      <vt:lpstr>Special Needs Planning Quiz Question 3</vt:lpstr>
      <vt:lpstr>YES, someone with special needs is the beneficiary of my life insurance</vt:lpstr>
      <vt:lpstr>What Type of Life Insurance Should Be Used To Fund Special Needs Trusts?</vt:lpstr>
      <vt:lpstr>Why Survivorship Life Insurance May Be The Best Choice to Fund Your Dependent’s Special Needs Trust</vt:lpstr>
      <vt:lpstr>You May Want To Plan For Long Term Care</vt:lpstr>
      <vt:lpstr>A Long Term Care Plan Can Help Both You And Your Dependent With Special Needs</vt:lpstr>
      <vt:lpstr>How To Start the Planning Process</vt:lpstr>
      <vt:lpstr>How MassMutual Can Help</vt:lpstr>
      <vt:lpstr>In Summary</vt:lpstr>
      <vt:lpstr>How Caregivers Can Secure the Future of Their Dependents with Special Needs</vt:lpstr>
      <vt:lpstr>PowerPoint Presentation</vt:lpstr>
    </vt:vector>
  </TitlesOfParts>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Malinowski, Robert</dc:creator>
  <cp:lastModifiedBy>Microsoft Office User</cp:lastModifiedBy>
  <cp:revision>140</cp:revision>
  <cp:lastPrinted>2019-02-14T15:28:54Z</cp:lastPrinted>
  <dcterms:created xsi:type="dcterms:W3CDTF">2017-02-23T19:49:51Z</dcterms:created>
  <dcterms:modified xsi:type="dcterms:W3CDTF">2023-07-18T20:18:24Z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f1df539-6093-4ec5-baaa-eb0dcc11254e_Enabled">
    <vt:lpwstr>true</vt:lpwstr>
  </property>
  <property fmtid="{D5CDD505-2E9C-101B-9397-08002B2CF9AE}" pid="3" name="MSIP_Label_1f1df539-6093-4ec5-baaa-eb0dcc11254e_SetDate">
    <vt:lpwstr>2023-07-17T19:08:45Z</vt:lpwstr>
  </property>
  <property fmtid="{D5CDD505-2E9C-101B-9397-08002B2CF9AE}" pid="4" name="MSIP_Label_1f1df539-6093-4ec5-baaa-eb0dcc11254e_Method">
    <vt:lpwstr>Standard</vt:lpwstr>
  </property>
  <property fmtid="{D5CDD505-2E9C-101B-9397-08002B2CF9AE}" pid="5" name="MSIP_Label_1f1df539-6093-4ec5-baaa-eb0dcc11254e_Name">
    <vt:lpwstr>General</vt:lpwstr>
  </property>
  <property fmtid="{D5CDD505-2E9C-101B-9397-08002B2CF9AE}" pid="6" name="MSIP_Label_1f1df539-6093-4ec5-baaa-eb0dcc11254e_SiteId">
    <vt:lpwstr>649fc29a-ece3-4a3b-a3c1-680a2f035a6e</vt:lpwstr>
  </property>
  <property fmtid="{D5CDD505-2E9C-101B-9397-08002B2CF9AE}" pid="7" name="MSIP_Label_1f1df539-6093-4ec5-baaa-eb0dcc11254e_ActionId">
    <vt:lpwstr>d1ed5670-36ae-4335-9ecb-766c7b68d6f7</vt:lpwstr>
  </property>
  <property fmtid="{D5CDD505-2E9C-101B-9397-08002B2CF9AE}" pid="8" name="MSIP_Label_1f1df539-6093-4ec5-baaa-eb0dcc11254e_ContentBits">
    <vt:lpwstr>0</vt:lpwstr>
  </property>
</Properties>
</file>