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0" r:id="rId4"/>
  </p:sldMasterIdLst>
  <p:notesMasterIdLst>
    <p:notesMasterId r:id="rId15"/>
  </p:notesMasterIdLst>
  <p:sldIdLst>
    <p:sldId id="256" r:id="rId5"/>
    <p:sldId id="260" r:id="rId6"/>
    <p:sldId id="259" r:id="rId7"/>
    <p:sldId id="264" r:id="rId8"/>
    <p:sldId id="258" r:id="rId9"/>
    <p:sldId id="265" r:id="rId10"/>
    <p:sldId id="266" r:id="rId11"/>
    <p:sldId id="267" r:id="rId12"/>
    <p:sldId id="268" r:id="rId13"/>
    <p:sldId id="263"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8C8152B-82C2-4099-8080-E5636296F41E}" v="87" dt="2021-10-22T18:32:12.08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3" d="100"/>
          <a:sy n="63" d="100"/>
        </p:scale>
        <p:origin x="60" y="279"/>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chel Plakstis" userId="1918a894-89a1-4a00-8fd0-929a9a8b70cb" providerId="ADAL" clId="{F8C8152B-82C2-4099-8080-E5636296F41E}"/>
    <pc:docChg chg="undo custSel modSld">
      <pc:chgData name="Rachel Plakstis" userId="1918a894-89a1-4a00-8fd0-929a9a8b70cb" providerId="ADAL" clId="{F8C8152B-82C2-4099-8080-E5636296F41E}" dt="2021-10-22T18:34:13.104" v="683" actId="14100"/>
      <pc:docMkLst>
        <pc:docMk/>
      </pc:docMkLst>
      <pc:sldChg chg="addSp delSp modSp mod setBg setClrOvrMap delDesignElem">
        <pc:chgData name="Rachel Plakstis" userId="1918a894-89a1-4a00-8fd0-929a9a8b70cb" providerId="ADAL" clId="{F8C8152B-82C2-4099-8080-E5636296F41E}" dt="2021-10-22T18:26:49.264" v="580"/>
        <pc:sldMkLst>
          <pc:docMk/>
          <pc:sldMk cId="2239198826" sldId="256"/>
        </pc:sldMkLst>
        <pc:spChg chg="add del">
          <ac:chgData name="Rachel Plakstis" userId="1918a894-89a1-4a00-8fd0-929a9a8b70cb" providerId="ADAL" clId="{F8C8152B-82C2-4099-8080-E5636296F41E}" dt="2021-10-22T18:19:32.063" v="499"/>
          <ac:spMkLst>
            <pc:docMk/>
            <pc:sldMk cId="2239198826" sldId="256"/>
            <ac:spMk id="73" creationId="{E6E37985-09B8-4F09-93C7-44CB3EDE52A4}"/>
          </ac:spMkLst>
        </pc:spChg>
        <pc:spChg chg="add del">
          <ac:chgData name="Rachel Plakstis" userId="1918a894-89a1-4a00-8fd0-929a9a8b70cb" providerId="ADAL" clId="{F8C8152B-82C2-4099-8080-E5636296F41E}" dt="2021-10-22T18:26:49.264" v="580"/>
          <ac:spMkLst>
            <pc:docMk/>
            <pc:sldMk cId="2239198826" sldId="256"/>
            <ac:spMk id="75" creationId="{E2384209-CB15-4CDF-9D31-C44FD9A3F20D}"/>
          </ac:spMkLst>
        </pc:spChg>
        <pc:spChg chg="add del">
          <ac:chgData name="Rachel Plakstis" userId="1918a894-89a1-4a00-8fd0-929a9a8b70cb" providerId="ADAL" clId="{F8C8152B-82C2-4099-8080-E5636296F41E}" dt="2021-10-22T17:55:28.607" v="230" actId="26606"/>
          <ac:spMkLst>
            <pc:docMk/>
            <pc:sldMk cId="2239198826" sldId="256"/>
            <ac:spMk id="76" creationId="{B670DBD5-770C-4383-9F54-5B86E86BD5BB}"/>
          </ac:spMkLst>
        </pc:spChg>
        <pc:spChg chg="add del">
          <ac:chgData name="Rachel Plakstis" userId="1918a894-89a1-4a00-8fd0-929a9a8b70cb" providerId="ADAL" clId="{F8C8152B-82C2-4099-8080-E5636296F41E}" dt="2021-10-22T18:26:49.264" v="580"/>
          <ac:spMkLst>
            <pc:docMk/>
            <pc:sldMk cId="2239198826" sldId="256"/>
            <ac:spMk id="77" creationId="{2633B3B5-CC90-43F0-8714-D31D1F3F0209}"/>
          </ac:spMkLst>
        </pc:spChg>
        <pc:spChg chg="add del">
          <ac:chgData name="Rachel Plakstis" userId="1918a894-89a1-4a00-8fd0-929a9a8b70cb" providerId="ADAL" clId="{F8C8152B-82C2-4099-8080-E5636296F41E}" dt="2021-10-22T18:26:49.264" v="580"/>
          <ac:spMkLst>
            <pc:docMk/>
            <pc:sldMk cId="2239198826" sldId="256"/>
            <ac:spMk id="79" creationId="{A8D57A06-A426-446D-B02C-A2DC6B62E45E}"/>
          </ac:spMkLst>
        </pc:spChg>
        <pc:spChg chg="add del">
          <ac:chgData name="Rachel Plakstis" userId="1918a894-89a1-4a00-8fd0-929a9a8b70cb" providerId="ADAL" clId="{F8C8152B-82C2-4099-8080-E5636296F41E}" dt="2021-10-22T17:58:18.391" v="246" actId="26606"/>
          <ac:spMkLst>
            <pc:docMk/>
            <pc:sldMk cId="2239198826" sldId="256"/>
            <ac:spMk id="137" creationId="{B670DBD5-770C-4383-9F54-5B86E86BD5BB}"/>
          </ac:spMkLst>
        </pc:spChg>
        <pc:spChg chg="add del">
          <ac:chgData name="Rachel Plakstis" userId="1918a894-89a1-4a00-8fd0-929a9a8b70cb" providerId="ADAL" clId="{F8C8152B-82C2-4099-8080-E5636296F41E}" dt="2021-10-22T17:58:18.391" v="245" actId="26606"/>
          <ac:spMkLst>
            <pc:docMk/>
            <pc:sldMk cId="2239198826" sldId="256"/>
            <ac:spMk id="192" creationId="{0B761509-3B9A-49A6-A84B-C3D86811697D}"/>
          </ac:spMkLst>
        </pc:spChg>
        <pc:spChg chg="add del">
          <ac:chgData name="Rachel Plakstis" userId="1918a894-89a1-4a00-8fd0-929a9a8b70cb" providerId="ADAL" clId="{F8C8152B-82C2-4099-8080-E5636296F41E}" dt="2021-10-22T17:58:18.391" v="245" actId="26606"/>
          <ac:spMkLst>
            <pc:docMk/>
            <pc:sldMk cId="2239198826" sldId="256"/>
            <ac:spMk id="193" creationId="{91DE43FD-EB47-414A-B0AB-169B0FFFA527}"/>
          </ac:spMkLst>
        </pc:spChg>
        <pc:spChg chg="del">
          <ac:chgData name="Rachel Plakstis" userId="1918a894-89a1-4a00-8fd0-929a9a8b70cb" providerId="ADAL" clId="{F8C8152B-82C2-4099-8080-E5636296F41E}" dt="2021-10-22T17:50:53.610" v="0" actId="26606"/>
          <ac:spMkLst>
            <pc:docMk/>
            <pc:sldMk cId="2239198826" sldId="256"/>
            <ac:spMk id="1030" creationId="{32BC26D8-82FB-445E-AA49-62A77D7C1EE0}"/>
          </ac:spMkLst>
        </pc:spChg>
        <pc:spChg chg="del">
          <ac:chgData name="Rachel Plakstis" userId="1918a894-89a1-4a00-8fd0-929a9a8b70cb" providerId="ADAL" clId="{F8C8152B-82C2-4099-8080-E5636296F41E}" dt="2021-10-22T17:50:53.610" v="0" actId="26606"/>
          <ac:spMkLst>
            <pc:docMk/>
            <pc:sldMk cId="2239198826" sldId="256"/>
            <ac:spMk id="1031" creationId="{CB44330D-EA18-4254-AA95-EB49948539B8}"/>
          </ac:spMkLst>
        </pc:spChg>
        <pc:spChg chg="add del">
          <ac:chgData name="Rachel Plakstis" userId="1918a894-89a1-4a00-8fd0-929a9a8b70cb" providerId="ADAL" clId="{F8C8152B-82C2-4099-8080-E5636296F41E}" dt="2021-10-22T18:26:49.264" v="580"/>
          <ac:spMkLst>
            <pc:docMk/>
            <pc:sldMk cId="2239198826" sldId="256"/>
            <ac:spMk id="1032" creationId="{AB8C311F-7253-4AED-9701-7FC0708C41C7}"/>
          </ac:spMkLst>
        </pc:spChg>
        <pc:grpChg chg="add del">
          <ac:chgData name="Rachel Plakstis" userId="1918a894-89a1-4a00-8fd0-929a9a8b70cb" providerId="ADAL" clId="{F8C8152B-82C2-4099-8080-E5636296F41E}" dt="2021-10-22T17:58:18.391" v="245" actId="26606"/>
          <ac:grpSpMkLst>
            <pc:docMk/>
            <pc:sldMk cId="2239198826" sldId="256"/>
            <ac:grpSpMk id="194" creationId="{58495BCC-CE77-4CC2-952E-846F41119FD5}"/>
          </ac:grpSpMkLst>
        </pc:grpChg>
        <pc:picChg chg="mod">
          <ac:chgData name="Rachel Plakstis" userId="1918a894-89a1-4a00-8fd0-929a9a8b70cb" providerId="ADAL" clId="{F8C8152B-82C2-4099-8080-E5636296F41E}" dt="2021-10-22T18:24:43.185" v="558" actId="26606"/>
          <ac:picMkLst>
            <pc:docMk/>
            <pc:sldMk cId="2239198826" sldId="256"/>
            <ac:picMk id="1028" creationId="{1B3031CD-892F-434B-8BB2-025EE26182A4}"/>
          </ac:picMkLst>
        </pc:picChg>
      </pc:sldChg>
      <pc:sldChg chg="addSp delSp modSp mod setBg setClrOvrMap delDesignElem">
        <pc:chgData name="Rachel Plakstis" userId="1918a894-89a1-4a00-8fd0-929a9a8b70cb" providerId="ADAL" clId="{F8C8152B-82C2-4099-8080-E5636296F41E}" dt="2021-10-22T18:34:01.034" v="681" actId="27636"/>
        <pc:sldMkLst>
          <pc:docMk/>
          <pc:sldMk cId="2549312589" sldId="258"/>
        </pc:sldMkLst>
        <pc:spChg chg="mod">
          <ac:chgData name="Rachel Plakstis" userId="1918a894-89a1-4a00-8fd0-929a9a8b70cb" providerId="ADAL" clId="{F8C8152B-82C2-4099-8080-E5636296F41E}" dt="2021-10-22T18:34:01.034" v="681" actId="27636"/>
          <ac:spMkLst>
            <pc:docMk/>
            <pc:sldMk cId="2549312589" sldId="258"/>
            <ac:spMk id="2" creationId="{F3D85C3F-A4B6-42E0-B775-0B51EBFB7AB4}"/>
          </ac:spMkLst>
        </pc:spChg>
        <pc:spChg chg="mod">
          <ac:chgData name="Rachel Plakstis" userId="1918a894-89a1-4a00-8fd0-929a9a8b70cb" providerId="ADAL" clId="{F8C8152B-82C2-4099-8080-E5636296F41E}" dt="2021-10-22T18:24:12.070" v="556" actId="26606"/>
          <ac:spMkLst>
            <pc:docMk/>
            <pc:sldMk cId="2549312589" sldId="258"/>
            <ac:spMk id="3" creationId="{D548E25C-DFFE-40D7-99F9-8896423BBA7F}"/>
          </ac:spMkLst>
        </pc:spChg>
        <pc:spChg chg="del">
          <ac:chgData name="Rachel Plakstis" userId="1918a894-89a1-4a00-8fd0-929a9a8b70cb" providerId="ADAL" clId="{F8C8152B-82C2-4099-8080-E5636296F41E}" dt="2021-10-22T17:56:59.326" v="233" actId="26606"/>
          <ac:spMkLst>
            <pc:docMk/>
            <pc:sldMk cId="2549312589" sldId="258"/>
            <ac:spMk id="5" creationId="{9C7E0A2C-7C0A-4AAC-B3B0-6C12B2EBAE05}"/>
          </ac:spMkLst>
        </pc:spChg>
        <pc:spChg chg="del">
          <ac:chgData name="Rachel Plakstis" userId="1918a894-89a1-4a00-8fd0-929a9a8b70cb" providerId="ADAL" clId="{F8C8152B-82C2-4099-8080-E5636296F41E}" dt="2021-10-22T17:56:59.326" v="233" actId="26606"/>
          <ac:spMkLst>
            <pc:docMk/>
            <pc:sldMk cId="2549312589" sldId="258"/>
            <ac:spMk id="6" creationId="{5EB7D2A2-F448-44D4-938C-DC84CBCB3B1E}"/>
          </ac:spMkLst>
        </pc:spChg>
        <pc:spChg chg="add del">
          <ac:chgData name="Rachel Plakstis" userId="1918a894-89a1-4a00-8fd0-929a9a8b70cb" providerId="ADAL" clId="{F8C8152B-82C2-4099-8080-E5636296F41E}" dt="2021-10-22T18:08:41.998" v="356" actId="26606"/>
          <ac:spMkLst>
            <pc:docMk/>
            <pc:sldMk cId="2549312589" sldId="258"/>
            <ac:spMk id="7" creationId="{CE957058-57AD-46A9-BAE9-7145CB3504F9}"/>
          </ac:spMkLst>
        </pc:spChg>
        <pc:spChg chg="add del">
          <ac:chgData name="Rachel Plakstis" userId="1918a894-89a1-4a00-8fd0-929a9a8b70cb" providerId="ADAL" clId="{F8C8152B-82C2-4099-8080-E5636296F41E}" dt="2021-10-22T18:08:41.998" v="356" actId="26606"/>
          <ac:spMkLst>
            <pc:docMk/>
            <pc:sldMk cId="2549312589" sldId="258"/>
            <ac:spMk id="8" creationId="{049D8DFA-139C-473F-838D-D33ABE8856C7}"/>
          </ac:spMkLst>
        </pc:spChg>
        <pc:spChg chg="add del">
          <ac:chgData name="Rachel Plakstis" userId="1918a894-89a1-4a00-8fd0-929a9a8b70cb" providerId="ADAL" clId="{F8C8152B-82C2-4099-8080-E5636296F41E}" dt="2021-10-22T18:24:12.070" v="555" actId="26606"/>
          <ac:spMkLst>
            <pc:docMk/>
            <pc:sldMk cId="2549312589" sldId="258"/>
            <ac:spMk id="9" creationId="{DEE2AD96-B495-4E06-9291-B71706F728CB}"/>
          </ac:spMkLst>
        </pc:spChg>
        <pc:spChg chg="add del">
          <ac:chgData name="Rachel Plakstis" userId="1918a894-89a1-4a00-8fd0-929a9a8b70cb" providerId="ADAL" clId="{F8C8152B-82C2-4099-8080-E5636296F41E}" dt="2021-10-22T18:08:41.998" v="356" actId="26606"/>
          <ac:spMkLst>
            <pc:docMk/>
            <pc:sldMk cId="2549312589" sldId="258"/>
            <ac:spMk id="10" creationId="{1A6D86F0-98E0-4468-9315-41BF7B0F2E68}"/>
          </ac:spMkLst>
        </pc:spChg>
        <pc:spChg chg="add del">
          <ac:chgData name="Rachel Plakstis" userId="1918a894-89a1-4a00-8fd0-929a9a8b70cb" providerId="ADAL" clId="{F8C8152B-82C2-4099-8080-E5636296F41E}" dt="2021-10-22T18:24:12.070" v="555" actId="26606"/>
          <ac:spMkLst>
            <pc:docMk/>
            <pc:sldMk cId="2549312589" sldId="258"/>
            <ac:spMk id="11" creationId="{53CF6D67-C5A8-4ADD-9E8E-1E38CA1D3166}"/>
          </ac:spMkLst>
        </pc:spChg>
        <pc:spChg chg="del">
          <ac:chgData name="Rachel Plakstis" userId="1918a894-89a1-4a00-8fd0-929a9a8b70cb" providerId="ADAL" clId="{F8C8152B-82C2-4099-8080-E5636296F41E}" dt="2021-10-22T17:56:59.326" v="233" actId="26606"/>
          <ac:spMkLst>
            <pc:docMk/>
            <pc:sldMk cId="2549312589" sldId="258"/>
            <ac:spMk id="12" creationId="{871AEA07-1E14-44B4-8E55-64EF049CD66F}"/>
          </ac:spMkLst>
        </pc:spChg>
        <pc:spChg chg="add del">
          <ac:chgData name="Rachel Plakstis" userId="1918a894-89a1-4a00-8fd0-929a9a8b70cb" providerId="ADAL" clId="{F8C8152B-82C2-4099-8080-E5636296F41E}" dt="2021-10-22T18:19:32.063" v="499"/>
          <ac:spMkLst>
            <pc:docMk/>
            <pc:sldMk cId="2549312589" sldId="258"/>
            <ac:spMk id="13" creationId="{CE957058-57AD-46A9-BAE9-7145CB3504F9}"/>
          </ac:spMkLst>
        </pc:spChg>
        <pc:spChg chg="add del">
          <ac:chgData name="Rachel Plakstis" userId="1918a894-89a1-4a00-8fd0-929a9a8b70cb" providerId="ADAL" clId="{F8C8152B-82C2-4099-8080-E5636296F41E}" dt="2021-10-22T18:19:32.063" v="499"/>
          <ac:spMkLst>
            <pc:docMk/>
            <pc:sldMk cId="2549312589" sldId="258"/>
            <ac:spMk id="15" creationId="{049D8DFA-139C-473F-838D-D33ABE8856C7}"/>
          </ac:spMkLst>
        </pc:spChg>
        <pc:spChg chg="add del">
          <ac:chgData name="Rachel Plakstis" userId="1918a894-89a1-4a00-8fd0-929a9a8b70cb" providerId="ADAL" clId="{F8C8152B-82C2-4099-8080-E5636296F41E}" dt="2021-10-22T18:24:12.070" v="555" actId="26606"/>
          <ac:spMkLst>
            <pc:docMk/>
            <pc:sldMk cId="2549312589" sldId="258"/>
            <ac:spMk id="16" creationId="{7D96243B-ECED-4B71-8E06-AE9A285EAD20}"/>
          </ac:spMkLst>
        </pc:spChg>
        <pc:spChg chg="add del">
          <ac:chgData name="Rachel Plakstis" userId="1918a894-89a1-4a00-8fd0-929a9a8b70cb" providerId="ADAL" clId="{F8C8152B-82C2-4099-8080-E5636296F41E}" dt="2021-10-22T18:19:32.063" v="499"/>
          <ac:spMkLst>
            <pc:docMk/>
            <pc:sldMk cId="2549312589" sldId="258"/>
            <ac:spMk id="17" creationId="{1A6D86F0-98E0-4468-9315-41BF7B0F2E68}"/>
          </ac:spMkLst>
        </pc:spChg>
        <pc:spChg chg="add del">
          <ac:chgData name="Rachel Plakstis" userId="1918a894-89a1-4a00-8fd0-929a9a8b70cb" providerId="ADAL" clId="{F8C8152B-82C2-4099-8080-E5636296F41E}" dt="2021-10-22T18:24:12.070" v="555" actId="26606"/>
          <ac:spMkLst>
            <pc:docMk/>
            <pc:sldMk cId="2549312589" sldId="258"/>
            <ac:spMk id="18" creationId="{A09989E4-EFDC-4A90-A633-E0525FB4139E}"/>
          </ac:spMkLst>
        </pc:spChg>
        <pc:spChg chg="add del">
          <ac:chgData name="Rachel Plakstis" userId="1918a894-89a1-4a00-8fd0-929a9a8b70cb" providerId="ADAL" clId="{F8C8152B-82C2-4099-8080-E5636296F41E}" dt="2021-10-22T17:59:01.261" v="256"/>
          <ac:spMkLst>
            <pc:docMk/>
            <pc:sldMk cId="2549312589" sldId="258"/>
            <ac:spMk id="19" creationId="{025E2AA9-10C9-4A14-BEA3-064CD0131100}"/>
          </ac:spMkLst>
        </pc:spChg>
        <pc:spChg chg="add del">
          <ac:chgData name="Rachel Plakstis" userId="1918a894-89a1-4a00-8fd0-929a9a8b70cb" providerId="ADAL" clId="{F8C8152B-82C2-4099-8080-E5636296F41E}" dt="2021-10-22T18:24:12.070" v="555" actId="26606"/>
          <ac:spMkLst>
            <pc:docMk/>
            <pc:sldMk cId="2549312589" sldId="258"/>
            <ac:spMk id="20" creationId="{86909FA0-B515-4681-B7A8-FA281D133B94}"/>
          </ac:spMkLst>
        </pc:spChg>
        <pc:spChg chg="add del">
          <ac:chgData name="Rachel Plakstis" userId="1918a894-89a1-4a00-8fd0-929a9a8b70cb" providerId="ADAL" clId="{F8C8152B-82C2-4099-8080-E5636296F41E}" dt="2021-10-22T17:59:01.261" v="256"/>
          <ac:spMkLst>
            <pc:docMk/>
            <pc:sldMk cId="2549312589" sldId="258"/>
            <ac:spMk id="21" creationId="{F076F371-EE61-49EA-AA2A-3582C3AC9BCD}"/>
          </ac:spMkLst>
        </pc:spChg>
        <pc:spChg chg="add del">
          <ac:chgData name="Rachel Plakstis" userId="1918a894-89a1-4a00-8fd0-929a9a8b70cb" providerId="ADAL" clId="{F8C8152B-82C2-4099-8080-E5636296F41E}" dt="2021-10-22T18:24:12.070" v="555" actId="26606"/>
          <ac:spMkLst>
            <pc:docMk/>
            <pc:sldMk cId="2549312589" sldId="258"/>
            <ac:spMk id="22" creationId="{21C9FE86-FCC3-4A31-AA1C-C882262B7FE7}"/>
          </ac:spMkLst>
        </pc:spChg>
        <pc:spChg chg="add del">
          <ac:chgData name="Rachel Plakstis" userId="1918a894-89a1-4a00-8fd0-929a9a8b70cb" providerId="ADAL" clId="{F8C8152B-82C2-4099-8080-E5636296F41E}" dt="2021-10-22T18:26:49.264" v="580"/>
          <ac:spMkLst>
            <pc:docMk/>
            <pc:sldMk cId="2549312589" sldId="258"/>
            <ac:spMk id="24" creationId="{C05CBC3C-2E5A-4839-8B9B-2E5A6ADF0F58}"/>
          </ac:spMkLst>
        </pc:spChg>
        <pc:spChg chg="add del">
          <ac:chgData name="Rachel Plakstis" userId="1918a894-89a1-4a00-8fd0-929a9a8b70cb" providerId="ADAL" clId="{F8C8152B-82C2-4099-8080-E5636296F41E}" dt="2021-10-22T18:26:49.264" v="580"/>
          <ac:spMkLst>
            <pc:docMk/>
            <pc:sldMk cId="2549312589" sldId="258"/>
            <ac:spMk id="25" creationId="{827FF362-FC97-4BF5-949B-D4ADFA26E457}"/>
          </ac:spMkLst>
        </pc:spChg>
        <pc:cxnChg chg="del">
          <ac:chgData name="Rachel Plakstis" userId="1918a894-89a1-4a00-8fd0-929a9a8b70cb" providerId="ADAL" clId="{F8C8152B-82C2-4099-8080-E5636296F41E}" dt="2021-10-22T17:56:59.326" v="233" actId="26606"/>
          <ac:cxnSpMkLst>
            <pc:docMk/>
            <pc:sldMk cId="2549312589" sldId="258"/>
            <ac:cxnSpMk id="14" creationId="{F7C8EA93-3210-4C62-99E9-153C275E3A87}"/>
          </ac:cxnSpMkLst>
        </pc:cxnChg>
      </pc:sldChg>
      <pc:sldChg chg="addSp delSp modSp mod setBg setClrOvrMap delDesignElem">
        <pc:chgData name="Rachel Plakstis" userId="1918a894-89a1-4a00-8fd0-929a9a8b70cb" providerId="ADAL" clId="{F8C8152B-82C2-4099-8080-E5636296F41E}" dt="2021-10-22T18:28:55.331" v="621" actId="122"/>
        <pc:sldMkLst>
          <pc:docMk/>
          <pc:sldMk cId="1269821021" sldId="259"/>
        </pc:sldMkLst>
        <pc:spChg chg="mod">
          <ac:chgData name="Rachel Plakstis" userId="1918a894-89a1-4a00-8fd0-929a9a8b70cb" providerId="ADAL" clId="{F8C8152B-82C2-4099-8080-E5636296F41E}" dt="2021-10-22T18:28:12.250" v="600" actId="14100"/>
          <ac:spMkLst>
            <pc:docMk/>
            <pc:sldMk cId="1269821021" sldId="259"/>
            <ac:spMk id="2" creationId="{50A22408-D34C-4F74-86D1-4E0831DF5296}"/>
          </ac:spMkLst>
        </pc:spChg>
        <pc:spChg chg="mod">
          <ac:chgData name="Rachel Plakstis" userId="1918a894-89a1-4a00-8fd0-929a9a8b70cb" providerId="ADAL" clId="{F8C8152B-82C2-4099-8080-E5636296F41E}" dt="2021-10-22T18:28:55.331" v="621" actId="122"/>
          <ac:spMkLst>
            <pc:docMk/>
            <pc:sldMk cId="1269821021" sldId="259"/>
            <ac:spMk id="3" creationId="{C304A26F-BBE4-4E83-81DA-A77FA17C02E0}"/>
          </ac:spMkLst>
        </pc:spChg>
        <pc:spChg chg="add del">
          <ac:chgData name="Rachel Plakstis" userId="1918a894-89a1-4a00-8fd0-929a9a8b70cb" providerId="ADAL" clId="{F8C8152B-82C2-4099-8080-E5636296F41E}" dt="2021-10-22T18:03:03.013" v="307" actId="26606"/>
          <ac:spMkLst>
            <pc:docMk/>
            <pc:sldMk cId="1269821021" sldId="259"/>
            <ac:spMk id="8" creationId="{049D8DFA-139C-473F-838D-D33ABE8856C7}"/>
          </ac:spMkLst>
        </pc:spChg>
        <pc:spChg chg="add del">
          <ac:chgData name="Rachel Plakstis" userId="1918a894-89a1-4a00-8fd0-929a9a8b70cb" providerId="ADAL" clId="{F8C8152B-82C2-4099-8080-E5636296F41E}" dt="2021-10-22T18:03:03.013" v="307" actId="26606"/>
          <ac:spMkLst>
            <pc:docMk/>
            <pc:sldMk cId="1269821021" sldId="259"/>
            <ac:spMk id="10" creationId="{CB972422-B794-4FA8-BCC6-BAF6938A1B53}"/>
          </ac:spMkLst>
        </pc:spChg>
        <pc:spChg chg="add del">
          <ac:chgData name="Rachel Plakstis" userId="1918a894-89a1-4a00-8fd0-929a9a8b70cb" providerId="ADAL" clId="{F8C8152B-82C2-4099-8080-E5636296F41E}" dt="2021-10-22T18:03:03.013" v="307" actId="26606"/>
          <ac:spMkLst>
            <pc:docMk/>
            <pc:sldMk cId="1269821021" sldId="259"/>
            <ac:spMk id="12" creationId="{89DE9E2B-5611-49C8-862E-AD4D43A8AA6D}"/>
          </ac:spMkLst>
        </pc:spChg>
        <pc:spChg chg="add del">
          <ac:chgData name="Rachel Plakstis" userId="1918a894-89a1-4a00-8fd0-929a9a8b70cb" providerId="ADAL" clId="{F8C8152B-82C2-4099-8080-E5636296F41E}" dt="2021-10-22T18:03:03.013" v="307" actId="26606"/>
          <ac:spMkLst>
            <pc:docMk/>
            <pc:sldMk cId="1269821021" sldId="259"/>
            <ac:spMk id="16" creationId="{519C7155-1644-4C60-B0B5-32B1800D6044}"/>
          </ac:spMkLst>
        </pc:spChg>
        <pc:spChg chg="add del">
          <ac:chgData name="Rachel Plakstis" userId="1918a894-89a1-4a00-8fd0-929a9a8b70cb" providerId="ADAL" clId="{F8C8152B-82C2-4099-8080-E5636296F41E}" dt="2021-10-22T18:26:49.264" v="580"/>
          <ac:spMkLst>
            <pc:docMk/>
            <pc:sldMk cId="1269821021" sldId="259"/>
            <ac:spMk id="20" creationId="{9B7AD9F6-8CE7-4299-8FC6-328F4DCD3FF9}"/>
          </ac:spMkLst>
        </pc:spChg>
        <pc:spChg chg="add del">
          <ac:chgData name="Rachel Plakstis" userId="1918a894-89a1-4a00-8fd0-929a9a8b70cb" providerId="ADAL" clId="{F8C8152B-82C2-4099-8080-E5636296F41E}" dt="2021-10-22T18:03:42.536" v="314" actId="26606"/>
          <ac:spMkLst>
            <pc:docMk/>
            <pc:sldMk cId="1269821021" sldId="259"/>
            <ac:spMk id="21" creationId="{FE409147-9C8A-4E37-878B-8EA26E28272F}"/>
          </ac:spMkLst>
        </pc:spChg>
        <pc:spChg chg="add del">
          <ac:chgData name="Rachel Plakstis" userId="1918a894-89a1-4a00-8fd0-929a9a8b70cb" providerId="ADAL" clId="{F8C8152B-82C2-4099-8080-E5636296F41E}" dt="2021-10-22T18:26:49.264" v="580"/>
          <ac:spMkLst>
            <pc:docMk/>
            <pc:sldMk cId="1269821021" sldId="259"/>
            <ac:spMk id="22" creationId="{3F9B0603-37C5-4312-AE4D-A3D015475403}"/>
          </ac:spMkLst>
        </pc:spChg>
        <pc:spChg chg="add del">
          <ac:chgData name="Rachel Plakstis" userId="1918a894-89a1-4a00-8fd0-929a9a8b70cb" providerId="ADAL" clId="{F8C8152B-82C2-4099-8080-E5636296F41E}" dt="2021-10-22T18:04:16.017" v="318" actId="26606"/>
          <ac:spMkLst>
            <pc:docMk/>
            <pc:sldMk cId="1269821021" sldId="259"/>
            <ac:spMk id="23" creationId="{4A49FE10-080D-48D7-80FF-9A64D270AD87}"/>
          </ac:spMkLst>
        </pc:spChg>
        <pc:spChg chg="add del">
          <ac:chgData name="Rachel Plakstis" userId="1918a894-89a1-4a00-8fd0-929a9a8b70cb" providerId="ADAL" clId="{F8C8152B-82C2-4099-8080-E5636296F41E}" dt="2021-10-22T18:04:16.017" v="318" actId="26606"/>
          <ac:spMkLst>
            <pc:docMk/>
            <pc:sldMk cId="1269821021" sldId="259"/>
            <ac:spMk id="24" creationId="{60A9E987-6859-4A62-922F-51B47D50D793}"/>
          </ac:spMkLst>
        </pc:spChg>
        <pc:spChg chg="del">
          <ac:chgData name="Rachel Plakstis" userId="1918a894-89a1-4a00-8fd0-929a9a8b70cb" providerId="ADAL" clId="{F8C8152B-82C2-4099-8080-E5636296F41E}" dt="2021-10-22T17:59:01.261" v="256"/>
          <ac:spMkLst>
            <pc:docMk/>
            <pc:sldMk cId="1269821021" sldId="259"/>
            <ac:spMk id="25" creationId="{934F1179-B481-4F9E-BCA3-AFB972070F83}"/>
          </ac:spMkLst>
        </pc:spChg>
        <pc:spChg chg="add del">
          <ac:chgData name="Rachel Plakstis" userId="1918a894-89a1-4a00-8fd0-929a9a8b70cb" providerId="ADAL" clId="{F8C8152B-82C2-4099-8080-E5636296F41E}" dt="2021-10-22T18:04:16.017" v="318" actId="26606"/>
          <ac:spMkLst>
            <pc:docMk/>
            <pc:sldMk cId="1269821021" sldId="259"/>
            <ac:spMk id="26" creationId="{8B3AE79A-6B95-44C3-B0A5-80E2F3E60606}"/>
          </ac:spMkLst>
        </pc:spChg>
        <pc:spChg chg="add del">
          <ac:chgData name="Rachel Plakstis" userId="1918a894-89a1-4a00-8fd0-929a9a8b70cb" providerId="ADAL" clId="{F8C8152B-82C2-4099-8080-E5636296F41E}" dt="2021-10-22T18:27:48.551" v="596" actId="26606"/>
          <ac:spMkLst>
            <pc:docMk/>
            <pc:sldMk cId="1269821021" sldId="259"/>
            <ac:spMk id="27" creationId="{D07DD2DE-F619-49DD-B5E7-03A290FF4ED1}"/>
          </ac:spMkLst>
        </pc:spChg>
        <pc:spChg chg="del">
          <ac:chgData name="Rachel Plakstis" userId="1918a894-89a1-4a00-8fd0-929a9a8b70cb" providerId="ADAL" clId="{F8C8152B-82C2-4099-8080-E5636296F41E}" dt="2021-10-22T17:59:01.261" v="256"/>
          <ac:spMkLst>
            <pc:docMk/>
            <pc:sldMk cId="1269821021" sldId="259"/>
            <ac:spMk id="28" creationId="{827DC2C4-B485-428A-BF4A-472D2967F47F}"/>
          </ac:spMkLst>
        </pc:spChg>
        <pc:spChg chg="add del">
          <ac:chgData name="Rachel Plakstis" userId="1918a894-89a1-4a00-8fd0-929a9a8b70cb" providerId="ADAL" clId="{F8C8152B-82C2-4099-8080-E5636296F41E}" dt="2021-10-22T18:27:48.551" v="596" actId="26606"/>
          <ac:spMkLst>
            <pc:docMk/>
            <pc:sldMk cId="1269821021" sldId="259"/>
            <ac:spMk id="29" creationId="{85149191-5F60-4A28-AAFF-039F96B0F3EC}"/>
          </ac:spMkLst>
        </pc:spChg>
        <pc:spChg chg="del">
          <ac:chgData name="Rachel Plakstis" userId="1918a894-89a1-4a00-8fd0-929a9a8b70cb" providerId="ADAL" clId="{F8C8152B-82C2-4099-8080-E5636296F41E}" dt="2021-10-22T17:59:01.261" v="256"/>
          <ac:spMkLst>
            <pc:docMk/>
            <pc:sldMk cId="1269821021" sldId="259"/>
            <ac:spMk id="30" creationId="{EE04B5EB-F158-4507-90DD-BD23620C7CC9}"/>
          </ac:spMkLst>
        </pc:spChg>
        <pc:spChg chg="add del">
          <ac:chgData name="Rachel Plakstis" userId="1918a894-89a1-4a00-8fd0-929a9a8b70cb" providerId="ADAL" clId="{F8C8152B-82C2-4099-8080-E5636296F41E}" dt="2021-10-22T18:19:32.063" v="499"/>
          <ac:spMkLst>
            <pc:docMk/>
            <pc:sldMk cId="1269821021" sldId="259"/>
            <ac:spMk id="31" creationId="{4025239F-A6FB-43A8-BD4A-3FB7C0B48DF5}"/>
          </ac:spMkLst>
        </pc:spChg>
        <pc:spChg chg="add del">
          <ac:chgData name="Rachel Plakstis" userId="1918a894-89a1-4a00-8fd0-929a9a8b70cb" providerId="ADAL" clId="{F8C8152B-82C2-4099-8080-E5636296F41E}" dt="2021-10-22T18:27:48.551" v="596" actId="26606"/>
          <ac:spMkLst>
            <pc:docMk/>
            <pc:sldMk cId="1269821021" sldId="259"/>
            <ac:spMk id="32" creationId="{A8384FB5-9ADC-4DDC-881B-597D56F5B15D}"/>
          </ac:spMkLst>
        </pc:spChg>
        <pc:spChg chg="add del">
          <ac:chgData name="Rachel Plakstis" userId="1918a894-89a1-4a00-8fd0-929a9a8b70cb" providerId="ADAL" clId="{F8C8152B-82C2-4099-8080-E5636296F41E}" dt="2021-10-22T18:19:32.063" v="499"/>
          <ac:spMkLst>
            <pc:docMk/>
            <pc:sldMk cId="1269821021" sldId="259"/>
            <ac:spMk id="33" creationId="{9A457F22-2034-4200-B6E4-5B8372AAC226}"/>
          </ac:spMkLst>
        </pc:spChg>
        <pc:spChg chg="add del">
          <ac:chgData name="Rachel Plakstis" userId="1918a894-89a1-4a00-8fd0-929a9a8b70cb" providerId="ADAL" clId="{F8C8152B-82C2-4099-8080-E5636296F41E}" dt="2021-10-22T18:27:48.551" v="596" actId="26606"/>
          <ac:spMkLst>
            <pc:docMk/>
            <pc:sldMk cId="1269821021" sldId="259"/>
            <ac:spMk id="34" creationId="{91E5A9A7-95C6-4F4F-B00E-C82E07FE62EF}"/>
          </ac:spMkLst>
        </pc:spChg>
        <pc:spChg chg="add del">
          <ac:chgData name="Rachel Plakstis" userId="1918a894-89a1-4a00-8fd0-929a9a8b70cb" providerId="ADAL" clId="{F8C8152B-82C2-4099-8080-E5636296F41E}" dt="2021-10-22T18:19:32.063" v="499"/>
          <ac:spMkLst>
            <pc:docMk/>
            <pc:sldMk cId="1269821021" sldId="259"/>
            <ac:spMk id="35" creationId="{A9DA7986-F4F5-4F92-94A3-343B2D72001D}"/>
          </ac:spMkLst>
        </pc:spChg>
        <pc:spChg chg="add del">
          <ac:chgData name="Rachel Plakstis" userId="1918a894-89a1-4a00-8fd0-929a9a8b70cb" providerId="ADAL" clId="{F8C8152B-82C2-4099-8080-E5636296F41E}" dt="2021-10-22T18:27:48.551" v="596" actId="26606"/>
          <ac:spMkLst>
            <pc:docMk/>
            <pc:sldMk cId="1269821021" sldId="259"/>
            <ac:spMk id="36" creationId="{F8260ED5-17F7-4158-B241-D51DD4CF1B7E}"/>
          </ac:spMkLst>
        </pc:spChg>
        <pc:spChg chg="add del">
          <ac:chgData name="Rachel Plakstis" userId="1918a894-89a1-4a00-8fd0-929a9a8b70cb" providerId="ADAL" clId="{F8C8152B-82C2-4099-8080-E5636296F41E}" dt="2021-10-22T18:19:32.063" v="499"/>
          <ac:spMkLst>
            <pc:docMk/>
            <pc:sldMk cId="1269821021" sldId="259"/>
            <ac:spMk id="37" creationId="{428E76FD-76EE-4DE6-BBA4-EEA6E4B98CD0}"/>
          </ac:spMkLst>
        </pc:spChg>
        <pc:spChg chg="add del">
          <ac:chgData name="Rachel Plakstis" userId="1918a894-89a1-4a00-8fd0-929a9a8b70cb" providerId="ADAL" clId="{F8C8152B-82C2-4099-8080-E5636296F41E}" dt="2021-10-22T18:27:46.726" v="593" actId="26606"/>
          <ac:spMkLst>
            <pc:docMk/>
            <pc:sldMk cId="1269821021" sldId="259"/>
            <ac:spMk id="41" creationId="{A4E37431-20F0-4DD6-84A9-ED2B644943A2}"/>
          </ac:spMkLst>
        </pc:spChg>
        <pc:spChg chg="add del">
          <ac:chgData name="Rachel Plakstis" userId="1918a894-89a1-4a00-8fd0-929a9a8b70cb" providerId="ADAL" clId="{F8C8152B-82C2-4099-8080-E5636296F41E}" dt="2021-10-22T18:27:46.726" v="593" actId="26606"/>
          <ac:spMkLst>
            <pc:docMk/>
            <pc:sldMk cId="1269821021" sldId="259"/>
            <ac:spMk id="43" creationId="{0AE98B72-66C6-4AB4-AF0D-BA830DE86393}"/>
          </ac:spMkLst>
        </pc:spChg>
        <pc:spChg chg="add del">
          <ac:chgData name="Rachel Plakstis" userId="1918a894-89a1-4a00-8fd0-929a9a8b70cb" providerId="ADAL" clId="{F8C8152B-82C2-4099-8080-E5636296F41E}" dt="2021-10-22T18:27:46.726" v="593" actId="26606"/>
          <ac:spMkLst>
            <pc:docMk/>
            <pc:sldMk cId="1269821021" sldId="259"/>
            <ac:spMk id="45" creationId="{407EAFC6-733F-403D-BB4D-05A3A28742F1}"/>
          </ac:spMkLst>
        </pc:spChg>
        <pc:spChg chg="add del">
          <ac:chgData name="Rachel Plakstis" userId="1918a894-89a1-4a00-8fd0-929a9a8b70cb" providerId="ADAL" clId="{F8C8152B-82C2-4099-8080-E5636296F41E}" dt="2021-10-22T18:27:46.726" v="593" actId="26606"/>
          <ac:spMkLst>
            <pc:docMk/>
            <pc:sldMk cId="1269821021" sldId="259"/>
            <ac:spMk id="47" creationId="{17A36730-4CB0-4F61-AD11-A44C9765833F}"/>
          </ac:spMkLst>
        </pc:spChg>
        <pc:spChg chg="add del">
          <ac:chgData name="Rachel Plakstis" userId="1918a894-89a1-4a00-8fd0-929a9a8b70cb" providerId="ADAL" clId="{F8C8152B-82C2-4099-8080-E5636296F41E}" dt="2021-10-22T18:27:46.726" v="593" actId="26606"/>
          <ac:spMkLst>
            <pc:docMk/>
            <pc:sldMk cId="1269821021" sldId="259"/>
            <ac:spMk id="49" creationId="{C69C79E1-F916-4929-A4F3-DE763D4BFA57}"/>
          </ac:spMkLst>
        </pc:spChg>
        <pc:spChg chg="add del">
          <ac:chgData name="Rachel Plakstis" userId="1918a894-89a1-4a00-8fd0-929a9a8b70cb" providerId="ADAL" clId="{F8C8152B-82C2-4099-8080-E5636296F41E}" dt="2021-10-22T18:27:46.726" v="593" actId="26606"/>
          <ac:spMkLst>
            <pc:docMk/>
            <pc:sldMk cId="1269821021" sldId="259"/>
            <ac:spMk id="51" creationId="{767334AB-16BD-4EC7-8C6B-4B5171600933}"/>
          </ac:spMkLst>
        </pc:spChg>
        <pc:spChg chg="add del">
          <ac:chgData name="Rachel Plakstis" userId="1918a894-89a1-4a00-8fd0-929a9a8b70cb" providerId="ADAL" clId="{F8C8152B-82C2-4099-8080-E5636296F41E}" dt="2021-10-22T18:27:48.529" v="595" actId="26606"/>
          <ac:spMkLst>
            <pc:docMk/>
            <pc:sldMk cId="1269821021" sldId="259"/>
            <ac:spMk id="53" creationId="{1DB7C82F-AB7E-4F0C-B829-FA1B9C415180}"/>
          </ac:spMkLst>
        </pc:spChg>
        <pc:spChg chg="add del">
          <ac:chgData name="Rachel Plakstis" userId="1918a894-89a1-4a00-8fd0-929a9a8b70cb" providerId="ADAL" clId="{F8C8152B-82C2-4099-8080-E5636296F41E}" dt="2021-10-22T18:27:48.529" v="595" actId="26606"/>
          <ac:spMkLst>
            <pc:docMk/>
            <pc:sldMk cId="1269821021" sldId="259"/>
            <ac:spMk id="54" creationId="{F55FFF17-D3D5-4F58-BA56-54EA901CE038}"/>
          </ac:spMkLst>
        </pc:spChg>
        <pc:spChg chg="add">
          <ac:chgData name="Rachel Plakstis" userId="1918a894-89a1-4a00-8fd0-929a9a8b70cb" providerId="ADAL" clId="{F8C8152B-82C2-4099-8080-E5636296F41E}" dt="2021-10-22T18:27:48.551" v="596" actId="26606"/>
          <ac:spMkLst>
            <pc:docMk/>
            <pc:sldMk cId="1269821021" sldId="259"/>
            <ac:spMk id="56" creationId="{A4E37431-20F0-4DD6-84A9-ED2B644943A2}"/>
          </ac:spMkLst>
        </pc:spChg>
        <pc:spChg chg="add">
          <ac:chgData name="Rachel Plakstis" userId="1918a894-89a1-4a00-8fd0-929a9a8b70cb" providerId="ADAL" clId="{F8C8152B-82C2-4099-8080-E5636296F41E}" dt="2021-10-22T18:27:48.551" v="596" actId="26606"/>
          <ac:spMkLst>
            <pc:docMk/>
            <pc:sldMk cId="1269821021" sldId="259"/>
            <ac:spMk id="57" creationId="{0AE98B72-66C6-4AB4-AF0D-BA830DE86393}"/>
          </ac:spMkLst>
        </pc:spChg>
        <pc:spChg chg="add">
          <ac:chgData name="Rachel Plakstis" userId="1918a894-89a1-4a00-8fd0-929a9a8b70cb" providerId="ADAL" clId="{F8C8152B-82C2-4099-8080-E5636296F41E}" dt="2021-10-22T18:27:48.551" v="596" actId="26606"/>
          <ac:spMkLst>
            <pc:docMk/>
            <pc:sldMk cId="1269821021" sldId="259"/>
            <ac:spMk id="58" creationId="{407EAFC6-733F-403D-BB4D-05A3A28742F1}"/>
          </ac:spMkLst>
        </pc:spChg>
        <pc:spChg chg="add">
          <ac:chgData name="Rachel Plakstis" userId="1918a894-89a1-4a00-8fd0-929a9a8b70cb" providerId="ADAL" clId="{F8C8152B-82C2-4099-8080-E5636296F41E}" dt="2021-10-22T18:27:48.551" v="596" actId="26606"/>
          <ac:spMkLst>
            <pc:docMk/>
            <pc:sldMk cId="1269821021" sldId="259"/>
            <ac:spMk id="59" creationId="{17A36730-4CB0-4F61-AD11-A44C9765833F}"/>
          </ac:spMkLst>
        </pc:spChg>
        <pc:spChg chg="add">
          <ac:chgData name="Rachel Plakstis" userId="1918a894-89a1-4a00-8fd0-929a9a8b70cb" providerId="ADAL" clId="{F8C8152B-82C2-4099-8080-E5636296F41E}" dt="2021-10-22T18:27:48.551" v="596" actId="26606"/>
          <ac:spMkLst>
            <pc:docMk/>
            <pc:sldMk cId="1269821021" sldId="259"/>
            <ac:spMk id="60" creationId="{C69C79E1-F916-4929-A4F3-DE763D4BFA57}"/>
          </ac:spMkLst>
        </pc:spChg>
        <pc:spChg chg="add">
          <ac:chgData name="Rachel Plakstis" userId="1918a894-89a1-4a00-8fd0-929a9a8b70cb" providerId="ADAL" clId="{F8C8152B-82C2-4099-8080-E5636296F41E}" dt="2021-10-22T18:27:48.551" v="596" actId="26606"/>
          <ac:spMkLst>
            <pc:docMk/>
            <pc:sldMk cId="1269821021" sldId="259"/>
            <ac:spMk id="61" creationId="{767334AB-16BD-4EC7-8C6B-4B5171600933}"/>
          </ac:spMkLst>
        </pc:spChg>
        <pc:picChg chg="add del mod ord">
          <ac:chgData name="Rachel Plakstis" userId="1918a894-89a1-4a00-8fd0-929a9a8b70cb" providerId="ADAL" clId="{F8C8152B-82C2-4099-8080-E5636296F41E}" dt="2021-10-22T18:03:58.081" v="315" actId="478"/>
          <ac:picMkLst>
            <pc:docMk/>
            <pc:sldMk cId="1269821021" sldId="259"/>
            <ac:picMk id="5" creationId="{FAFFC7FF-A574-4D56-A364-EACB1371DE0D}"/>
          </ac:picMkLst>
        </pc:picChg>
        <pc:picChg chg="add mod">
          <ac:chgData name="Rachel Plakstis" userId="1918a894-89a1-4a00-8fd0-929a9a8b70cb" providerId="ADAL" clId="{F8C8152B-82C2-4099-8080-E5636296F41E}" dt="2021-10-22T18:27:48.551" v="596" actId="26606"/>
          <ac:picMkLst>
            <pc:docMk/>
            <pc:sldMk cId="1269821021" sldId="259"/>
            <ac:picMk id="18" creationId="{6FF9B721-465C-4C0C-8A48-3EC39F27DC85}"/>
          </ac:picMkLst>
        </pc:picChg>
        <pc:cxnChg chg="add del">
          <ac:chgData name="Rachel Plakstis" userId="1918a894-89a1-4a00-8fd0-929a9a8b70cb" providerId="ADAL" clId="{F8C8152B-82C2-4099-8080-E5636296F41E}" dt="2021-10-22T18:03:03.013" v="307" actId="26606"/>
          <ac:cxnSpMkLst>
            <pc:docMk/>
            <pc:sldMk cId="1269821021" sldId="259"/>
            <ac:cxnSpMk id="14" creationId="{5296EC4F-8732-481B-94CB-C98E4EF297FF}"/>
          </ac:cxnSpMkLst>
        </pc:cxnChg>
      </pc:sldChg>
      <pc:sldChg chg="addSp delSp modSp mod setBg addAnim delAnim setClrOvrMap delDesignElem">
        <pc:chgData name="Rachel Plakstis" userId="1918a894-89a1-4a00-8fd0-929a9a8b70cb" providerId="ADAL" clId="{F8C8152B-82C2-4099-8080-E5636296F41E}" dt="2021-10-22T18:26:57.051" v="581" actId="26606"/>
        <pc:sldMkLst>
          <pc:docMk/>
          <pc:sldMk cId="1913372775" sldId="260"/>
        </pc:sldMkLst>
        <pc:spChg chg="mod ord">
          <ac:chgData name="Rachel Plakstis" userId="1918a894-89a1-4a00-8fd0-929a9a8b70cb" providerId="ADAL" clId="{F8C8152B-82C2-4099-8080-E5636296F41E}" dt="2021-10-22T18:26:57.051" v="581" actId="26606"/>
          <ac:spMkLst>
            <pc:docMk/>
            <pc:sldMk cId="1913372775" sldId="260"/>
            <ac:spMk id="2" creationId="{C88BD407-7358-46D5-9853-671FE84F94B2}"/>
          </ac:spMkLst>
        </pc:spChg>
        <pc:spChg chg="add del">
          <ac:chgData name="Rachel Plakstis" userId="1918a894-89a1-4a00-8fd0-929a9a8b70cb" providerId="ADAL" clId="{F8C8152B-82C2-4099-8080-E5636296F41E}" dt="2021-10-22T17:59:37.321" v="265" actId="26606"/>
          <ac:spMkLst>
            <pc:docMk/>
            <pc:sldMk cId="1913372775" sldId="260"/>
            <ac:spMk id="72" creationId="{819B5B64-0E56-4669-BF5E-F3A8C113D136}"/>
          </ac:spMkLst>
        </pc:spChg>
        <pc:spChg chg="add del">
          <ac:chgData name="Rachel Plakstis" userId="1918a894-89a1-4a00-8fd0-929a9a8b70cb" providerId="ADAL" clId="{F8C8152B-82C2-4099-8080-E5636296F41E}" dt="2021-10-22T17:59:37.321" v="265" actId="26606"/>
          <ac:spMkLst>
            <pc:docMk/>
            <pc:sldMk cId="1913372775" sldId="260"/>
            <ac:spMk id="74" creationId="{7CA1F618-D28C-46F8-A795-54B669D716FE}"/>
          </ac:spMkLst>
        </pc:spChg>
        <pc:spChg chg="add del">
          <ac:chgData name="Rachel Plakstis" userId="1918a894-89a1-4a00-8fd0-929a9a8b70cb" providerId="ADAL" clId="{F8C8152B-82C2-4099-8080-E5636296F41E}" dt="2021-10-22T17:51:25.263" v="5" actId="26606"/>
          <ac:spMkLst>
            <pc:docMk/>
            <pc:sldMk cId="1913372775" sldId="260"/>
            <ac:spMk id="79" creationId="{B81933D1-5615-42C7-9C0B-4EB7105CCE2D}"/>
          </ac:spMkLst>
        </pc:spChg>
        <pc:spChg chg="add del">
          <ac:chgData name="Rachel Plakstis" userId="1918a894-89a1-4a00-8fd0-929a9a8b70cb" providerId="ADAL" clId="{F8C8152B-82C2-4099-8080-E5636296F41E}" dt="2021-10-22T17:51:25.263" v="5" actId="26606"/>
          <ac:spMkLst>
            <pc:docMk/>
            <pc:sldMk cId="1913372775" sldId="260"/>
            <ac:spMk id="81" creationId="{B089A89A-1E9C-4761-9DFF-53C275FBF870}"/>
          </ac:spMkLst>
        </pc:spChg>
        <pc:spChg chg="add del">
          <ac:chgData name="Rachel Plakstis" userId="1918a894-89a1-4a00-8fd0-929a9a8b70cb" providerId="ADAL" clId="{F8C8152B-82C2-4099-8080-E5636296F41E}" dt="2021-10-22T17:51:25.263" v="5" actId="26606"/>
          <ac:spMkLst>
            <pc:docMk/>
            <pc:sldMk cId="1913372775" sldId="260"/>
            <ac:spMk id="83" creationId="{19C9EAEA-39D0-4B0E-A0EB-51E7B26740B1}"/>
          </ac:spMkLst>
        </pc:spChg>
        <pc:spChg chg="add del">
          <ac:chgData name="Rachel Plakstis" userId="1918a894-89a1-4a00-8fd0-929a9a8b70cb" providerId="ADAL" clId="{F8C8152B-82C2-4099-8080-E5636296F41E}" dt="2021-10-22T18:06:33.394" v="332" actId="26606"/>
          <ac:spMkLst>
            <pc:docMk/>
            <pc:sldMk cId="1913372775" sldId="260"/>
            <ac:spMk id="85" creationId="{263897BD-3FEE-4148-905C-EFBE4781E5AD}"/>
          </ac:spMkLst>
        </pc:spChg>
        <pc:spChg chg="add del">
          <ac:chgData name="Rachel Plakstis" userId="1918a894-89a1-4a00-8fd0-929a9a8b70cb" providerId="ADAL" clId="{F8C8152B-82C2-4099-8080-E5636296F41E}" dt="2021-10-22T18:06:33.394" v="332" actId="26606"/>
          <ac:spMkLst>
            <pc:docMk/>
            <pc:sldMk cId="1913372775" sldId="260"/>
            <ac:spMk id="87" creationId="{BCB08BD3-67C7-4273-9EA7-07733AA54145}"/>
          </ac:spMkLst>
        </pc:spChg>
        <pc:spChg chg="add del">
          <ac:chgData name="Rachel Plakstis" userId="1918a894-89a1-4a00-8fd0-929a9a8b70cb" providerId="ADAL" clId="{F8C8152B-82C2-4099-8080-E5636296F41E}" dt="2021-10-22T18:06:33.394" v="332" actId="26606"/>
          <ac:spMkLst>
            <pc:docMk/>
            <pc:sldMk cId="1913372775" sldId="260"/>
            <ac:spMk id="89" creationId="{C830092F-F110-4A3C-A5BA-262D4A098A41}"/>
          </ac:spMkLst>
        </pc:spChg>
        <pc:spChg chg="add del">
          <ac:chgData name="Rachel Plakstis" userId="1918a894-89a1-4a00-8fd0-929a9a8b70cb" providerId="ADAL" clId="{F8C8152B-82C2-4099-8080-E5636296F41E}" dt="2021-10-22T18:26:08.015" v="567" actId="26606"/>
          <ac:spMkLst>
            <pc:docMk/>
            <pc:sldMk cId="1913372775" sldId="260"/>
            <ac:spMk id="90" creationId="{3F24A09B-713F-43FC-AB6E-B88083968522}"/>
          </ac:spMkLst>
        </pc:spChg>
        <pc:spChg chg="add del">
          <ac:chgData name="Rachel Plakstis" userId="1918a894-89a1-4a00-8fd0-929a9a8b70cb" providerId="ADAL" clId="{F8C8152B-82C2-4099-8080-E5636296F41E}" dt="2021-10-22T18:06:33.394" v="332" actId="26606"/>
          <ac:spMkLst>
            <pc:docMk/>
            <pc:sldMk cId="1913372775" sldId="260"/>
            <ac:spMk id="91" creationId="{436B355D-681C-4477-ACD2-2C2DF3508CFF}"/>
          </ac:spMkLst>
        </pc:spChg>
        <pc:spChg chg="add del">
          <ac:chgData name="Rachel Plakstis" userId="1918a894-89a1-4a00-8fd0-929a9a8b70cb" providerId="ADAL" clId="{F8C8152B-82C2-4099-8080-E5636296F41E}" dt="2021-10-22T18:06:33.394" v="331" actId="26606"/>
          <ac:spMkLst>
            <pc:docMk/>
            <pc:sldMk cId="1913372775" sldId="260"/>
            <ac:spMk id="136" creationId="{BE2244E8-29B8-414B-B68D-37DC044F9AFE}"/>
          </ac:spMkLst>
        </pc:spChg>
        <pc:spChg chg="add del">
          <ac:chgData name="Rachel Plakstis" userId="1918a894-89a1-4a00-8fd0-929a9a8b70cb" providerId="ADAL" clId="{F8C8152B-82C2-4099-8080-E5636296F41E}" dt="2021-10-22T18:06:33.394" v="331" actId="26606"/>
          <ac:spMkLst>
            <pc:docMk/>
            <pc:sldMk cId="1913372775" sldId="260"/>
            <ac:spMk id="138" creationId="{58317238-CD4F-480B-BF09-A2000C08F3D6}"/>
          </ac:spMkLst>
        </pc:spChg>
        <pc:spChg chg="add del">
          <ac:chgData name="Rachel Plakstis" userId="1918a894-89a1-4a00-8fd0-929a9a8b70cb" providerId="ADAL" clId="{F8C8152B-82C2-4099-8080-E5636296F41E}" dt="2021-10-22T18:06:33.394" v="331" actId="26606"/>
          <ac:spMkLst>
            <pc:docMk/>
            <pc:sldMk cId="1913372775" sldId="260"/>
            <ac:spMk id="140" creationId="{0CB59D1E-6564-4C22-AB52-5E825D15E96C}"/>
          </ac:spMkLst>
        </pc:spChg>
        <pc:spChg chg="add del">
          <ac:chgData name="Rachel Plakstis" userId="1918a894-89a1-4a00-8fd0-929a9a8b70cb" providerId="ADAL" clId="{F8C8152B-82C2-4099-8080-E5636296F41E}" dt="2021-10-22T17:51:10.344" v="2" actId="26606"/>
          <ac:spMkLst>
            <pc:docMk/>
            <pc:sldMk cId="1913372775" sldId="260"/>
            <ac:spMk id="141" creationId="{B87C619C-EBAB-488E-96B9-153AA4C9B440}"/>
          </ac:spMkLst>
        </pc:spChg>
        <pc:spChg chg="add del">
          <ac:chgData name="Rachel Plakstis" userId="1918a894-89a1-4a00-8fd0-929a9a8b70cb" providerId="ADAL" clId="{F8C8152B-82C2-4099-8080-E5636296F41E}" dt="2021-10-22T18:06:33.394" v="331" actId="26606"/>
          <ac:spMkLst>
            <pc:docMk/>
            <pc:sldMk cId="1913372775" sldId="260"/>
            <ac:spMk id="142" creationId="{E0D21C46-9689-4835-A86A-0B818152F92F}"/>
          </ac:spMkLst>
        </pc:spChg>
        <pc:spChg chg="add del">
          <ac:chgData name="Rachel Plakstis" userId="1918a894-89a1-4a00-8fd0-929a9a8b70cb" providerId="ADAL" clId="{F8C8152B-82C2-4099-8080-E5636296F41E}" dt="2021-10-22T17:51:10.344" v="2" actId="26606"/>
          <ac:spMkLst>
            <pc:docMk/>
            <pc:sldMk cId="1913372775" sldId="260"/>
            <ac:spMk id="143" creationId="{130DA1C1-36FD-41D8-9826-EE797BF39BAB}"/>
          </ac:spMkLst>
        </pc:spChg>
        <pc:spChg chg="add del">
          <ac:chgData name="Rachel Plakstis" userId="1918a894-89a1-4a00-8fd0-929a9a8b70cb" providerId="ADAL" clId="{F8C8152B-82C2-4099-8080-E5636296F41E}" dt="2021-10-22T18:06:33.394" v="331" actId="26606"/>
          <ac:spMkLst>
            <pc:docMk/>
            <pc:sldMk cId="1913372775" sldId="260"/>
            <ac:spMk id="144" creationId="{035B3902-F425-4B83-BC07-D918A1AB0FFF}"/>
          </ac:spMkLst>
        </pc:spChg>
        <pc:spChg chg="add del">
          <ac:chgData name="Rachel Plakstis" userId="1918a894-89a1-4a00-8fd0-929a9a8b70cb" providerId="ADAL" clId="{F8C8152B-82C2-4099-8080-E5636296F41E}" dt="2021-10-22T17:51:10.344" v="2" actId="26606"/>
          <ac:spMkLst>
            <pc:docMk/>
            <pc:sldMk cId="1913372775" sldId="260"/>
            <ac:spMk id="145" creationId="{35BC54F7-1315-4D6C-9420-A5BF0CDDBC04}"/>
          </ac:spMkLst>
        </pc:spChg>
        <pc:spChg chg="add del">
          <ac:chgData name="Rachel Plakstis" userId="1918a894-89a1-4a00-8fd0-929a9a8b70cb" providerId="ADAL" clId="{F8C8152B-82C2-4099-8080-E5636296F41E}" dt="2021-10-22T17:52:00.512" v="12" actId="26606"/>
          <ac:spMkLst>
            <pc:docMk/>
            <pc:sldMk cId="1913372775" sldId="260"/>
            <ac:spMk id="192" creationId="{0DE6A193-4755-479A-BC6F-A7EBCA73BE1A}"/>
          </ac:spMkLst>
        </pc:spChg>
        <pc:spChg chg="add del">
          <ac:chgData name="Rachel Plakstis" userId="1918a894-89a1-4a00-8fd0-929a9a8b70cb" providerId="ADAL" clId="{F8C8152B-82C2-4099-8080-E5636296F41E}" dt="2021-10-22T17:52:00.512" v="12" actId="26606"/>
          <ac:spMkLst>
            <pc:docMk/>
            <pc:sldMk cId="1913372775" sldId="260"/>
            <ac:spMk id="193" creationId="{5A55B759-31A7-423C-9BC2-A8BC09FE98B9}"/>
          </ac:spMkLst>
        </pc:spChg>
        <pc:spChg chg="add del">
          <ac:chgData name="Rachel Plakstis" userId="1918a894-89a1-4a00-8fd0-929a9a8b70cb" providerId="ADAL" clId="{F8C8152B-82C2-4099-8080-E5636296F41E}" dt="2021-10-22T17:52:00.512" v="12" actId="26606"/>
          <ac:spMkLst>
            <pc:docMk/>
            <pc:sldMk cId="1913372775" sldId="260"/>
            <ac:spMk id="194" creationId="{F78796AF-79A0-47AC-BEFD-BFFC00F968C4}"/>
          </ac:spMkLst>
        </pc:spChg>
        <pc:spChg chg="add del">
          <ac:chgData name="Rachel Plakstis" userId="1918a894-89a1-4a00-8fd0-929a9a8b70cb" providerId="ADAL" clId="{F8C8152B-82C2-4099-8080-E5636296F41E}" dt="2021-10-22T17:59:01.261" v="256"/>
          <ac:spMkLst>
            <pc:docMk/>
            <pc:sldMk cId="1913372775" sldId="260"/>
            <ac:spMk id="195" creationId="{AE689860-A291-4B0F-AB65-421F8C20E2E1}"/>
          </ac:spMkLst>
        </pc:spChg>
        <pc:spChg chg="add del">
          <ac:chgData name="Rachel Plakstis" userId="1918a894-89a1-4a00-8fd0-929a9a8b70cb" providerId="ADAL" clId="{F8C8152B-82C2-4099-8080-E5636296F41E}" dt="2021-10-22T17:59:01.261" v="256"/>
          <ac:spMkLst>
            <pc:docMk/>
            <pc:sldMk cId="1913372775" sldId="260"/>
            <ac:spMk id="196" creationId="{C82BEF57-041E-4DE3-B65C-CBE71211B3DE}"/>
          </ac:spMkLst>
        </pc:spChg>
        <pc:spChg chg="add del">
          <ac:chgData name="Rachel Plakstis" userId="1918a894-89a1-4a00-8fd0-929a9a8b70cb" providerId="ADAL" clId="{F8C8152B-82C2-4099-8080-E5636296F41E}" dt="2021-10-22T17:59:01.261" v="256"/>
          <ac:spMkLst>
            <pc:docMk/>
            <pc:sldMk cId="1913372775" sldId="260"/>
            <ac:spMk id="197" creationId="{D9DFE8A5-DCEC-4A43-B613-D62AC8C5734F}"/>
          </ac:spMkLst>
        </pc:spChg>
        <pc:spChg chg="add del">
          <ac:chgData name="Rachel Plakstis" userId="1918a894-89a1-4a00-8fd0-929a9a8b70cb" providerId="ADAL" clId="{F8C8152B-82C2-4099-8080-E5636296F41E}" dt="2021-10-22T17:59:01.261" v="256"/>
          <ac:spMkLst>
            <pc:docMk/>
            <pc:sldMk cId="1913372775" sldId="260"/>
            <ac:spMk id="198" creationId="{45E0BF71-78CD-4FD9-BB54-48CD14158971}"/>
          </ac:spMkLst>
        </pc:spChg>
        <pc:spChg chg="add del">
          <ac:chgData name="Rachel Plakstis" userId="1918a894-89a1-4a00-8fd0-929a9a8b70cb" providerId="ADAL" clId="{F8C8152B-82C2-4099-8080-E5636296F41E}" dt="2021-10-22T17:59:01.261" v="256"/>
          <ac:spMkLst>
            <pc:docMk/>
            <pc:sldMk cId="1913372775" sldId="260"/>
            <ac:spMk id="199" creationId="{26B7664A-BE61-4A65-B937-A31E08B8B9AD}"/>
          </ac:spMkLst>
        </pc:spChg>
        <pc:spChg chg="add del">
          <ac:chgData name="Rachel Plakstis" userId="1918a894-89a1-4a00-8fd0-929a9a8b70cb" providerId="ADAL" clId="{F8C8152B-82C2-4099-8080-E5636296F41E}" dt="2021-10-22T17:59:01.261" v="256"/>
          <ac:spMkLst>
            <pc:docMk/>
            <pc:sldMk cId="1913372775" sldId="260"/>
            <ac:spMk id="200" creationId="{279CAF82-0ECF-42BE-8F37-F71941E5D410}"/>
          </ac:spMkLst>
        </pc:spChg>
        <pc:spChg chg="add del">
          <ac:chgData name="Rachel Plakstis" userId="1918a894-89a1-4a00-8fd0-929a9a8b70cb" providerId="ADAL" clId="{F8C8152B-82C2-4099-8080-E5636296F41E}" dt="2021-10-22T17:59:01.261" v="256"/>
          <ac:spMkLst>
            <pc:docMk/>
            <pc:sldMk cId="1913372775" sldId="260"/>
            <ac:spMk id="201" creationId="{0AE773EE-DD7B-4F25-945A-3F59DEE680F9}"/>
          </ac:spMkLst>
        </pc:spChg>
        <pc:spChg chg="add del">
          <ac:chgData name="Rachel Plakstis" userId="1918a894-89a1-4a00-8fd0-929a9a8b70cb" providerId="ADAL" clId="{F8C8152B-82C2-4099-8080-E5636296F41E}" dt="2021-10-22T17:59:01.261" v="256"/>
          <ac:spMkLst>
            <pc:docMk/>
            <pc:sldMk cId="1913372775" sldId="260"/>
            <ac:spMk id="208" creationId="{033BC44A-0661-43B4-9C14-FD5963C226AE}"/>
          </ac:spMkLst>
        </pc:spChg>
        <pc:spChg chg="add del">
          <ac:chgData name="Rachel Plakstis" userId="1918a894-89a1-4a00-8fd0-929a9a8b70cb" providerId="ADAL" clId="{F8C8152B-82C2-4099-8080-E5636296F41E}" dt="2021-10-22T17:59:01.261" v="256"/>
          <ac:spMkLst>
            <pc:docMk/>
            <pc:sldMk cId="1913372775" sldId="260"/>
            <ac:spMk id="209" creationId="{2A7F3B2F-8A53-4176-8D77-ECA28FF4D6EB}"/>
          </ac:spMkLst>
        </pc:spChg>
        <pc:spChg chg="add del">
          <ac:chgData name="Rachel Plakstis" userId="1918a894-89a1-4a00-8fd0-929a9a8b70cb" providerId="ADAL" clId="{F8C8152B-82C2-4099-8080-E5636296F41E}" dt="2021-10-22T17:59:01.261" v="256"/>
          <ac:spMkLst>
            <pc:docMk/>
            <pc:sldMk cId="1913372775" sldId="260"/>
            <ac:spMk id="210" creationId="{87045360-A428-4E4B-989C-E4EF4D92037A}"/>
          </ac:spMkLst>
        </pc:spChg>
        <pc:spChg chg="add del">
          <ac:chgData name="Rachel Plakstis" userId="1918a894-89a1-4a00-8fd0-929a9a8b70cb" providerId="ADAL" clId="{F8C8152B-82C2-4099-8080-E5636296F41E}" dt="2021-10-22T17:59:39.698" v="268" actId="26606"/>
          <ac:spMkLst>
            <pc:docMk/>
            <pc:sldMk cId="1913372775" sldId="260"/>
            <ac:spMk id="3077" creationId="{BECA82BA-52E3-450B-9E72-D586684033B9}"/>
          </ac:spMkLst>
        </pc:spChg>
        <pc:spChg chg="add del">
          <ac:chgData name="Rachel Plakstis" userId="1918a894-89a1-4a00-8fd0-929a9a8b70cb" providerId="ADAL" clId="{F8C8152B-82C2-4099-8080-E5636296F41E}" dt="2021-10-22T17:59:39.698" v="268" actId="26606"/>
          <ac:spMkLst>
            <pc:docMk/>
            <pc:sldMk cId="1913372775" sldId="260"/>
            <ac:spMk id="3078" creationId="{4AC966F9-BB4D-4199-8917-490A8F8636C4}"/>
          </ac:spMkLst>
        </pc:spChg>
        <pc:spChg chg="add del">
          <ac:chgData name="Rachel Plakstis" userId="1918a894-89a1-4a00-8fd0-929a9a8b70cb" providerId="ADAL" clId="{F8C8152B-82C2-4099-8080-E5636296F41E}" dt="2021-10-22T17:51:25.263" v="5" actId="26606"/>
          <ac:spMkLst>
            <pc:docMk/>
            <pc:sldMk cId="1913372775" sldId="260"/>
            <ac:spMk id="3079" creationId="{E18F6E8B-15ED-43C7-94BA-91549A651C73}"/>
          </ac:spMkLst>
        </pc:spChg>
        <pc:spChg chg="add del">
          <ac:chgData name="Rachel Plakstis" userId="1918a894-89a1-4a00-8fd0-929a9a8b70cb" providerId="ADAL" clId="{F8C8152B-82C2-4099-8080-E5636296F41E}" dt="2021-10-22T17:59:41.087" v="272" actId="26606"/>
          <ac:spMkLst>
            <pc:docMk/>
            <pc:sldMk cId="1913372775" sldId="260"/>
            <ac:spMk id="3081" creationId="{819B5B64-0E56-4669-BF5E-F3A8C113D136}"/>
          </ac:spMkLst>
        </pc:spChg>
        <pc:spChg chg="add del">
          <ac:chgData name="Rachel Plakstis" userId="1918a894-89a1-4a00-8fd0-929a9a8b70cb" providerId="ADAL" clId="{F8C8152B-82C2-4099-8080-E5636296F41E}" dt="2021-10-22T17:51:25.247" v="4" actId="26606"/>
          <ac:spMkLst>
            <pc:docMk/>
            <pc:sldMk cId="1913372775" sldId="260"/>
            <ac:spMk id="3082" creationId="{FB5B0058-AF13-4859-B429-4EDDE2A26F7F}"/>
          </ac:spMkLst>
        </pc:spChg>
        <pc:spChg chg="add del">
          <ac:chgData name="Rachel Plakstis" userId="1918a894-89a1-4a00-8fd0-929a9a8b70cb" providerId="ADAL" clId="{F8C8152B-82C2-4099-8080-E5636296F41E}" dt="2021-10-22T17:51:25.247" v="4" actId="26606"/>
          <ac:spMkLst>
            <pc:docMk/>
            <pc:sldMk cId="1913372775" sldId="260"/>
            <ac:spMk id="3083" creationId="{0277405F-0B4F-4418-B773-1B38814125B6}"/>
          </ac:spMkLst>
        </pc:spChg>
        <pc:spChg chg="add del">
          <ac:chgData name="Rachel Plakstis" userId="1918a894-89a1-4a00-8fd0-929a9a8b70cb" providerId="ADAL" clId="{F8C8152B-82C2-4099-8080-E5636296F41E}" dt="2021-10-22T17:59:41.087" v="272" actId="26606"/>
          <ac:spMkLst>
            <pc:docMk/>
            <pc:sldMk cId="1913372775" sldId="260"/>
            <ac:spMk id="3084" creationId="{7CA1F618-D28C-46F8-A795-54B669D716FE}"/>
          </ac:spMkLst>
        </pc:spChg>
        <pc:spChg chg="add del">
          <ac:chgData name="Rachel Plakstis" userId="1918a894-89a1-4a00-8fd0-929a9a8b70cb" providerId="ADAL" clId="{F8C8152B-82C2-4099-8080-E5636296F41E}" dt="2021-10-22T17:52:00.536" v="13" actId="26606"/>
          <ac:spMkLst>
            <pc:docMk/>
            <pc:sldMk cId="1913372775" sldId="260"/>
            <ac:spMk id="3085" creationId="{08373A3F-54E0-424E-A84D-3522122109F4}"/>
          </ac:spMkLst>
        </pc:spChg>
        <pc:spChg chg="add del">
          <ac:chgData name="Rachel Plakstis" userId="1918a894-89a1-4a00-8fd0-929a9a8b70cb" providerId="ADAL" clId="{F8C8152B-82C2-4099-8080-E5636296F41E}" dt="2021-10-22T18:06:04.813" v="326" actId="26606"/>
          <ac:spMkLst>
            <pc:docMk/>
            <pc:sldMk cId="1913372775" sldId="260"/>
            <ac:spMk id="3087" creationId="{BECA82BA-52E3-450B-9E72-D586684033B9}"/>
          </ac:spMkLst>
        </pc:spChg>
        <pc:spChg chg="add del">
          <ac:chgData name="Rachel Plakstis" userId="1918a894-89a1-4a00-8fd0-929a9a8b70cb" providerId="ADAL" clId="{F8C8152B-82C2-4099-8080-E5636296F41E}" dt="2021-10-22T18:06:04.813" v="326" actId="26606"/>
          <ac:spMkLst>
            <pc:docMk/>
            <pc:sldMk cId="1913372775" sldId="260"/>
            <ac:spMk id="3088" creationId="{4AC966F9-BB4D-4199-8917-490A8F8636C4}"/>
          </ac:spMkLst>
        </pc:spChg>
        <pc:spChg chg="add del">
          <ac:chgData name="Rachel Plakstis" userId="1918a894-89a1-4a00-8fd0-929a9a8b70cb" providerId="ADAL" clId="{F8C8152B-82C2-4099-8080-E5636296F41E}" dt="2021-10-22T17:59:01.261" v="256"/>
          <ac:spMkLst>
            <pc:docMk/>
            <pc:sldMk cId="1913372775" sldId="260"/>
            <ac:spMk id="3089" creationId="{489B7BFD-8F45-4093-AD9C-91B15B0503D9}"/>
          </ac:spMkLst>
        </pc:spChg>
        <pc:spChg chg="add del">
          <ac:chgData name="Rachel Plakstis" userId="1918a894-89a1-4a00-8fd0-929a9a8b70cb" providerId="ADAL" clId="{F8C8152B-82C2-4099-8080-E5636296F41E}" dt="2021-10-22T17:59:01.261" v="256"/>
          <ac:spMkLst>
            <pc:docMk/>
            <pc:sldMk cId="1913372775" sldId="260"/>
            <ac:spMk id="3090" creationId="{64856DF8-E786-4A2B-BCE9-1D3AA7C5D0A9}"/>
          </ac:spMkLst>
        </pc:spChg>
        <pc:spChg chg="add del">
          <ac:chgData name="Rachel Plakstis" userId="1918a894-89a1-4a00-8fd0-929a9a8b70cb" providerId="ADAL" clId="{F8C8152B-82C2-4099-8080-E5636296F41E}" dt="2021-10-22T17:59:01.261" v="256"/>
          <ac:spMkLst>
            <pc:docMk/>
            <pc:sldMk cId="1913372775" sldId="260"/>
            <ac:spMk id="3091" creationId="{E646A872-7F34-4E27-B0A7-9720177E374D}"/>
          </ac:spMkLst>
        </pc:spChg>
        <pc:spChg chg="add del">
          <ac:chgData name="Rachel Plakstis" userId="1918a894-89a1-4a00-8fd0-929a9a8b70cb" providerId="ADAL" clId="{F8C8152B-82C2-4099-8080-E5636296F41E}" dt="2021-10-22T18:19:32.063" v="499"/>
          <ac:spMkLst>
            <pc:docMk/>
            <pc:sldMk cId="1913372775" sldId="260"/>
            <ac:spMk id="3092" creationId="{FEBCE8BB-6C0D-4EB8-9C4E-AC3EBBCB5CE6}"/>
          </ac:spMkLst>
        </pc:spChg>
        <pc:spChg chg="add del">
          <ac:chgData name="Rachel Plakstis" userId="1918a894-89a1-4a00-8fd0-929a9a8b70cb" providerId="ADAL" clId="{F8C8152B-82C2-4099-8080-E5636296F41E}" dt="2021-10-22T18:25:50.470" v="565" actId="26606"/>
          <ac:spMkLst>
            <pc:docMk/>
            <pc:sldMk cId="1913372775" sldId="260"/>
            <ac:spMk id="3093" creationId="{53F29798-D584-4792-9B62-3F5F5C36D619}"/>
          </ac:spMkLst>
        </pc:spChg>
        <pc:spChg chg="add del">
          <ac:chgData name="Rachel Plakstis" userId="1918a894-89a1-4a00-8fd0-929a9a8b70cb" providerId="ADAL" clId="{F8C8152B-82C2-4099-8080-E5636296F41E}" dt="2021-10-22T18:26:49.264" v="580"/>
          <ac:spMkLst>
            <pc:docMk/>
            <pc:sldMk cId="1913372775" sldId="260"/>
            <ac:spMk id="3094" creationId="{3F24A09B-713F-43FC-AB6E-B88083968522}"/>
          </ac:spMkLst>
        </pc:spChg>
        <pc:spChg chg="add">
          <ac:chgData name="Rachel Plakstis" userId="1918a894-89a1-4a00-8fd0-929a9a8b70cb" providerId="ADAL" clId="{F8C8152B-82C2-4099-8080-E5636296F41E}" dt="2021-10-22T18:26:57.051" v="581" actId="26606"/>
          <ac:spMkLst>
            <pc:docMk/>
            <pc:sldMk cId="1913372775" sldId="260"/>
            <ac:spMk id="3096" creationId="{3F24A09B-713F-43FC-AB6E-B88083968522}"/>
          </ac:spMkLst>
        </pc:spChg>
        <pc:grpChg chg="add del">
          <ac:chgData name="Rachel Plakstis" userId="1918a894-89a1-4a00-8fd0-929a9a8b70cb" providerId="ADAL" clId="{F8C8152B-82C2-4099-8080-E5636296F41E}" dt="2021-10-22T17:52:00.536" v="13" actId="26606"/>
          <ac:grpSpMkLst>
            <pc:docMk/>
            <pc:sldMk cId="1913372775" sldId="260"/>
            <ac:grpSpMk id="151" creationId="{C9829185-6353-4E3C-B082-AA7F5193916F}"/>
          </ac:grpSpMkLst>
        </pc:grpChg>
        <pc:grpChg chg="add del">
          <ac:chgData name="Rachel Plakstis" userId="1918a894-89a1-4a00-8fd0-929a9a8b70cb" providerId="ADAL" clId="{F8C8152B-82C2-4099-8080-E5636296F41E}" dt="2021-10-22T17:59:01.261" v="256"/>
          <ac:grpSpMkLst>
            <pc:docMk/>
            <pc:sldMk cId="1913372775" sldId="260"/>
            <ac:grpSpMk id="202" creationId="{FB9739EB-7F66-433D-841F-AB3CD18700B7}"/>
          </ac:grpSpMkLst>
        </pc:grpChg>
        <pc:grpChg chg="add del">
          <ac:chgData name="Rachel Plakstis" userId="1918a894-89a1-4a00-8fd0-929a9a8b70cb" providerId="ADAL" clId="{F8C8152B-82C2-4099-8080-E5636296F41E}" dt="2021-10-22T17:51:25.263" v="5" actId="26606"/>
          <ac:grpSpMkLst>
            <pc:docMk/>
            <pc:sldMk cId="1913372775" sldId="260"/>
            <ac:grpSpMk id="3080" creationId="{032D8612-31EB-44CF-A1D0-14FD4C705424}"/>
          </ac:grpSpMkLst>
        </pc:grpChg>
        <pc:grpChg chg="add del">
          <ac:chgData name="Rachel Plakstis" userId="1918a894-89a1-4a00-8fd0-929a9a8b70cb" providerId="ADAL" clId="{F8C8152B-82C2-4099-8080-E5636296F41E}" dt="2021-10-22T17:52:00.536" v="13" actId="26606"/>
          <ac:grpSpMkLst>
            <pc:docMk/>
            <pc:sldMk cId="1913372775" sldId="260"/>
            <ac:grpSpMk id="3086" creationId="{B7BAEF06-AB74-442C-8C30-B88233FD836C}"/>
          </ac:grpSpMkLst>
        </pc:grpChg>
        <pc:picChg chg="mod ord">
          <ac:chgData name="Rachel Plakstis" userId="1918a894-89a1-4a00-8fd0-929a9a8b70cb" providerId="ADAL" clId="{F8C8152B-82C2-4099-8080-E5636296F41E}" dt="2021-10-22T18:26:57.051" v="581" actId="26606"/>
          <ac:picMkLst>
            <pc:docMk/>
            <pc:sldMk cId="1913372775" sldId="260"/>
            <ac:picMk id="3074" creationId="{1FCBAA8E-D3F7-486C-A9E4-1E8083149937}"/>
          </ac:picMkLst>
        </pc:picChg>
        <pc:picChg chg="mod">
          <ac:chgData name="Rachel Plakstis" userId="1918a894-89a1-4a00-8fd0-929a9a8b70cb" providerId="ADAL" clId="{F8C8152B-82C2-4099-8080-E5636296F41E}" dt="2021-10-22T18:26:57.051" v="581" actId="26606"/>
          <ac:picMkLst>
            <pc:docMk/>
            <pc:sldMk cId="1913372775" sldId="260"/>
            <ac:picMk id="3075" creationId="{A5299C50-F171-4738-95F1-F9C7FE31489A}"/>
          </ac:picMkLst>
        </pc:picChg>
        <pc:cxnChg chg="add del">
          <ac:chgData name="Rachel Plakstis" userId="1918a894-89a1-4a00-8fd0-929a9a8b70cb" providerId="ADAL" clId="{F8C8152B-82C2-4099-8080-E5636296F41E}" dt="2021-10-22T18:26:08.015" v="567" actId="26606"/>
          <ac:cxnSpMkLst>
            <pc:docMk/>
            <pc:sldMk cId="1913372775" sldId="260"/>
            <ac:cxnSpMk id="92" creationId="{0B91AB35-C3B4-4B70-B3DD-13D63B7DA23D}"/>
          </ac:cxnSpMkLst>
        </pc:cxnChg>
        <pc:cxnChg chg="add del">
          <ac:chgData name="Rachel Plakstis" userId="1918a894-89a1-4a00-8fd0-929a9a8b70cb" providerId="ADAL" clId="{F8C8152B-82C2-4099-8080-E5636296F41E}" dt="2021-10-22T18:26:49.264" v="580"/>
          <ac:cxnSpMkLst>
            <pc:docMk/>
            <pc:sldMk cId="1913372775" sldId="260"/>
            <ac:cxnSpMk id="3095" creationId="{0B91AB35-C3B4-4B70-B3DD-13D63B7DA23D}"/>
          </ac:cxnSpMkLst>
        </pc:cxnChg>
        <pc:cxnChg chg="add">
          <ac:chgData name="Rachel Plakstis" userId="1918a894-89a1-4a00-8fd0-929a9a8b70cb" providerId="ADAL" clId="{F8C8152B-82C2-4099-8080-E5636296F41E}" dt="2021-10-22T18:26:57.051" v="581" actId="26606"/>
          <ac:cxnSpMkLst>
            <pc:docMk/>
            <pc:sldMk cId="1913372775" sldId="260"/>
            <ac:cxnSpMk id="3097" creationId="{0B91AB35-C3B4-4B70-B3DD-13D63B7DA23D}"/>
          </ac:cxnSpMkLst>
        </pc:cxnChg>
      </pc:sldChg>
      <pc:sldChg chg="addSp delSp modSp mod setBg addAnim delAnim setClrOvrMap delDesignElem">
        <pc:chgData name="Rachel Plakstis" userId="1918a894-89a1-4a00-8fd0-929a9a8b70cb" providerId="ADAL" clId="{F8C8152B-82C2-4099-8080-E5636296F41E}" dt="2021-10-22T18:32:12.082" v="671" actId="255"/>
        <pc:sldMkLst>
          <pc:docMk/>
          <pc:sldMk cId="2511568342" sldId="263"/>
        </pc:sldMkLst>
        <pc:spChg chg="mod ord">
          <ac:chgData name="Rachel Plakstis" userId="1918a894-89a1-4a00-8fd0-929a9a8b70cb" providerId="ADAL" clId="{F8C8152B-82C2-4099-8080-E5636296F41E}" dt="2021-10-22T18:32:12.082" v="671" actId="255"/>
          <ac:spMkLst>
            <pc:docMk/>
            <pc:sldMk cId="2511568342" sldId="263"/>
            <ac:spMk id="2" creationId="{53E31B6A-2A82-4A26-AA5B-533C86C4D57A}"/>
          </ac:spMkLst>
        </pc:spChg>
        <pc:spChg chg="add del mod">
          <ac:chgData name="Rachel Plakstis" userId="1918a894-89a1-4a00-8fd0-929a9a8b70cb" providerId="ADAL" clId="{F8C8152B-82C2-4099-8080-E5636296F41E}" dt="2021-10-22T18:17:40.593" v="465" actId="767"/>
          <ac:spMkLst>
            <pc:docMk/>
            <pc:sldMk cId="2511568342" sldId="263"/>
            <ac:spMk id="5" creationId="{DD9EEBB8-8CA0-4310-9643-F0F4F52C1BB3}"/>
          </ac:spMkLst>
        </pc:spChg>
        <pc:spChg chg="add del">
          <ac:chgData name="Rachel Plakstis" userId="1918a894-89a1-4a00-8fd0-929a9a8b70cb" providerId="ADAL" clId="{F8C8152B-82C2-4099-8080-E5636296F41E}" dt="2021-10-22T18:19:53.248" v="503" actId="26606"/>
          <ac:spMkLst>
            <pc:docMk/>
            <pc:sldMk cId="2511568342" sldId="263"/>
            <ac:spMk id="10" creationId="{16C5FA50-8D52-4617-AF91-5C7B1C8352F1}"/>
          </ac:spMkLst>
        </pc:spChg>
        <pc:spChg chg="add del">
          <ac:chgData name="Rachel Plakstis" userId="1918a894-89a1-4a00-8fd0-929a9a8b70cb" providerId="ADAL" clId="{F8C8152B-82C2-4099-8080-E5636296F41E}" dt="2021-10-22T18:19:53.248" v="503" actId="26606"/>
          <ac:spMkLst>
            <pc:docMk/>
            <pc:sldMk cId="2511568342" sldId="263"/>
            <ac:spMk id="11" creationId="{E223798C-12AD-4B0C-A50C-D676347D67CF}"/>
          </ac:spMkLst>
        </pc:spChg>
        <pc:spChg chg="add del">
          <ac:chgData name="Rachel Plakstis" userId="1918a894-89a1-4a00-8fd0-929a9a8b70cb" providerId="ADAL" clId="{F8C8152B-82C2-4099-8080-E5636296F41E}" dt="2021-10-22T18:16:20.680" v="446" actId="26606"/>
          <ac:spMkLst>
            <pc:docMk/>
            <pc:sldMk cId="2511568342" sldId="263"/>
            <ac:spMk id="13" creationId="{09677A03-C22A-4962-AF1F-A5DB769A5143}"/>
          </ac:spMkLst>
        </pc:spChg>
        <pc:spChg chg="add del">
          <ac:chgData name="Rachel Plakstis" userId="1918a894-89a1-4a00-8fd0-929a9a8b70cb" providerId="ADAL" clId="{F8C8152B-82C2-4099-8080-E5636296F41E}" dt="2021-10-22T18:26:49.264" v="580"/>
          <ac:spMkLst>
            <pc:docMk/>
            <pc:sldMk cId="2511568342" sldId="263"/>
            <ac:spMk id="14" creationId="{E49CC64F-7275-4E33-961B-0C5CDC439875}"/>
          </ac:spMkLst>
        </pc:spChg>
        <pc:spChg chg="add del">
          <ac:chgData name="Rachel Plakstis" userId="1918a894-89a1-4a00-8fd0-929a9a8b70cb" providerId="ADAL" clId="{F8C8152B-82C2-4099-8080-E5636296F41E}" dt="2021-10-22T18:16:33.460" v="449" actId="26606"/>
          <ac:spMkLst>
            <pc:docMk/>
            <pc:sldMk cId="2511568342" sldId="263"/>
            <ac:spMk id="15" creationId="{F9060CEE-D73E-44ED-A407-C828C9E4D942}"/>
          </ac:spMkLst>
        </pc:spChg>
        <pc:spChg chg="add del">
          <ac:chgData name="Rachel Plakstis" userId="1918a894-89a1-4a00-8fd0-929a9a8b70cb" providerId="ADAL" clId="{F8C8152B-82C2-4099-8080-E5636296F41E}" dt="2021-10-22T18:16:33.460" v="449" actId="26606"/>
          <ac:spMkLst>
            <pc:docMk/>
            <pc:sldMk cId="2511568342" sldId="263"/>
            <ac:spMk id="16" creationId="{C67564D6-576C-45C9-B7EA-F7701B149F73}"/>
          </ac:spMkLst>
        </pc:spChg>
        <pc:spChg chg="add del">
          <ac:chgData name="Rachel Plakstis" userId="1918a894-89a1-4a00-8fd0-929a9a8b70cb" providerId="ADAL" clId="{F8C8152B-82C2-4099-8080-E5636296F41E}" dt="2021-10-22T18:16:33.460" v="449" actId="26606"/>
          <ac:spMkLst>
            <pc:docMk/>
            <pc:sldMk cId="2511568342" sldId="263"/>
            <ac:spMk id="17" creationId="{AF0B544C-FD6C-42D8-B6B7-DDF7E60D035D}"/>
          </ac:spMkLst>
        </pc:spChg>
        <pc:spChg chg="add del">
          <ac:chgData name="Rachel Plakstis" userId="1918a894-89a1-4a00-8fd0-929a9a8b70cb" providerId="ADAL" clId="{F8C8152B-82C2-4099-8080-E5636296F41E}" dt="2021-10-22T18:16:37.514" v="452" actId="26606"/>
          <ac:spMkLst>
            <pc:docMk/>
            <pc:sldMk cId="2511568342" sldId="263"/>
            <ac:spMk id="19" creationId="{09677A03-C22A-4962-AF1F-A5DB769A5143}"/>
          </ac:spMkLst>
        </pc:spChg>
        <pc:spChg chg="add del">
          <ac:chgData name="Rachel Plakstis" userId="1918a894-89a1-4a00-8fd0-929a9a8b70cb" providerId="ADAL" clId="{F8C8152B-82C2-4099-8080-E5636296F41E}" dt="2021-10-22T18:18:56.069" v="482" actId="26606"/>
          <ac:spMkLst>
            <pc:docMk/>
            <pc:sldMk cId="2511568342" sldId="263"/>
            <ac:spMk id="21" creationId="{8B3AE79A-6B95-44C3-B0A5-80E2F3E60606}"/>
          </ac:spMkLst>
        </pc:spChg>
        <pc:spChg chg="add del">
          <ac:chgData name="Rachel Plakstis" userId="1918a894-89a1-4a00-8fd0-929a9a8b70cb" providerId="ADAL" clId="{F8C8152B-82C2-4099-8080-E5636296F41E}" dt="2021-10-22T18:18:56.069" v="482" actId="26606"/>
          <ac:spMkLst>
            <pc:docMk/>
            <pc:sldMk cId="2511568342" sldId="263"/>
            <ac:spMk id="22" creationId="{4A49FE10-080D-48D7-80FF-9A64D270AD87}"/>
          </ac:spMkLst>
        </pc:spChg>
        <pc:spChg chg="add del">
          <ac:chgData name="Rachel Plakstis" userId="1918a894-89a1-4a00-8fd0-929a9a8b70cb" providerId="ADAL" clId="{F8C8152B-82C2-4099-8080-E5636296F41E}" dt="2021-10-22T18:18:56.069" v="482" actId="26606"/>
          <ac:spMkLst>
            <pc:docMk/>
            <pc:sldMk cId="2511568342" sldId="263"/>
            <ac:spMk id="23" creationId="{60A9E987-6859-4A62-922F-51B47D50D793}"/>
          </ac:spMkLst>
        </pc:spChg>
        <pc:spChg chg="add del">
          <ac:chgData name="Rachel Plakstis" userId="1918a894-89a1-4a00-8fd0-929a9a8b70cb" providerId="ADAL" clId="{F8C8152B-82C2-4099-8080-E5636296F41E}" dt="2021-10-22T18:18:28.711" v="469" actId="26606"/>
          <ac:spMkLst>
            <pc:docMk/>
            <pc:sldMk cId="2511568342" sldId="263"/>
            <ac:spMk id="28" creationId="{09677A03-C22A-4962-AF1F-A5DB769A5143}"/>
          </ac:spMkLst>
        </pc:spChg>
        <pc:spChg chg="add del">
          <ac:chgData name="Rachel Plakstis" userId="1918a894-89a1-4a00-8fd0-929a9a8b70cb" providerId="ADAL" clId="{F8C8152B-82C2-4099-8080-E5636296F41E}" dt="2021-10-22T18:18:41.225" v="472" actId="26606"/>
          <ac:spMkLst>
            <pc:docMk/>
            <pc:sldMk cId="2511568342" sldId="263"/>
            <ac:spMk id="30" creationId="{CFDF506A-FD4E-4BBC-A10A-DEB94F9BAA5F}"/>
          </ac:spMkLst>
        </pc:spChg>
        <pc:spChg chg="add del">
          <ac:chgData name="Rachel Plakstis" userId="1918a894-89a1-4a00-8fd0-929a9a8b70cb" providerId="ADAL" clId="{F8C8152B-82C2-4099-8080-E5636296F41E}" dt="2021-10-22T18:18:41.225" v="472" actId="26606"/>
          <ac:spMkLst>
            <pc:docMk/>
            <pc:sldMk cId="2511568342" sldId="263"/>
            <ac:spMk id="31" creationId="{CA758F27-EB0A-4675-AACF-0CD47C911203}"/>
          </ac:spMkLst>
        </pc:spChg>
        <pc:spChg chg="add del">
          <ac:chgData name="Rachel Plakstis" userId="1918a894-89a1-4a00-8fd0-929a9a8b70cb" providerId="ADAL" clId="{F8C8152B-82C2-4099-8080-E5636296F41E}" dt="2021-10-22T18:18:41.225" v="472" actId="26606"/>
          <ac:spMkLst>
            <pc:docMk/>
            <pc:sldMk cId="2511568342" sldId="263"/>
            <ac:spMk id="32" creationId="{3571FB1B-4FFC-43D6-8121-390B3A44E835}"/>
          </ac:spMkLst>
        </pc:spChg>
        <pc:spChg chg="add del">
          <ac:chgData name="Rachel Plakstis" userId="1918a894-89a1-4a00-8fd0-929a9a8b70cb" providerId="ADAL" clId="{F8C8152B-82C2-4099-8080-E5636296F41E}" dt="2021-10-22T18:18:50.994" v="475" actId="26606"/>
          <ac:spMkLst>
            <pc:docMk/>
            <pc:sldMk cId="2511568342" sldId="263"/>
            <ac:spMk id="34" creationId="{308C62A5-215B-4561-8666-34BB1783ADFC}"/>
          </ac:spMkLst>
        </pc:spChg>
        <pc:spChg chg="add del">
          <ac:chgData name="Rachel Plakstis" userId="1918a894-89a1-4a00-8fd0-929a9a8b70cb" providerId="ADAL" clId="{F8C8152B-82C2-4099-8080-E5636296F41E}" dt="2021-10-22T18:18:50.994" v="475" actId="26606"/>
          <ac:spMkLst>
            <pc:docMk/>
            <pc:sldMk cId="2511568342" sldId="263"/>
            <ac:spMk id="35" creationId="{DDCD1C22-4E4A-4D76-8D62-1E6BE37A13C6}"/>
          </ac:spMkLst>
        </pc:spChg>
        <pc:spChg chg="add del">
          <ac:chgData name="Rachel Plakstis" userId="1918a894-89a1-4a00-8fd0-929a9a8b70cb" providerId="ADAL" clId="{F8C8152B-82C2-4099-8080-E5636296F41E}" dt="2021-10-22T18:18:54.080" v="478" actId="26606"/>
          <ac:spMkLst>
            <pc:docMk/>
            <pc:sldMk cId="2511568342" sldId="263"/>
            <ac:spMk id="37" creationId="{8B3AE79A-6B95-44C3-B0A5-80E2F3E60606}"/>
          </ac:spMkLst>
        </pc:spChg>
        <pc:spChg chg="add del">
          <ac:chgData name="Rachel Plakstis" userId="1918a894-89a1-4a00-8fd0-929a9a8b70cb" providerId="ADAL" clId="{F8C8152B-82C2-4099-8080-E5636296F41E}" dt="2021-10-22T18:18:54.080" v="478" actId="26606"/>
          <ac:spMkLst>
            <pc:docMk/>
            <pc:sldMk cId="2511568342" sldId="263"/>
            <ac:spMk id="38" creationId="{4A49FE10-080D-48D7-80FF-9A64D270AD87}"/>
          </ac:spMkLst>
        </pc:spChg>
        <pc:spChg chg="add del">
          <ac:chgData name="Rachel Plakstis" userId="1918a894-89a1-4a00-8fd0-929a9a8b70cb" providerId="ADAL" clId="{F8C8152B-82C2-4099-8080-E5636296F41E}" dt="2021-10-22T18:18:54.080" v="478" actId="26606"/>
          <ac:spMkLst>
            <pc:docMk/>
            <pc:sldMk cId="2511568342" sldId="263"/>
            <ac:spMk id="39" creationId="{60A9E987-6859-4A62-922F-51B47D50D793}"/>
          </ac:spMkLst>
        </pc:spChg>
        <pc:spChg chg="add del">
          <ac:chgData name="Rachel Plakstis" userId="1918a894-89a1-4a00-8fd0-929a9a8b70cb" providerId="ADAL" clId="{F8C8152B-82C2-4099-8080-E5636296F41E}" dt="2021-10-22T18:18:56.053" v="481" actId="26606"/>
          <ac:spMkLst>
            <pc:docMk/>
            <pc:sldMk cId="2511568342" sldId="263"/>
            <ac:spMk id="41" creationId="{4E59D7C1-6E25-48C3-B420-ED45FFDB7D1D}"/>
          </ac:spMkLst>
        </pc:spChg>
        <pc:spChg chg="add del">
          <ac:chgData name="Rachel Plakstis" userId="1918a894-89a1-4a00-8fd0-929a9a8b70cb" providerId="ADAL" clId="{F8C8152B-82C2-4099-8080-E5636296F41E}" dt="2021-10-22T18:18:56.053" v="481" actId="26606"/>
          <ac:spMkLst>
            <pc:docMk/>
            <pc:sldMk cId="2511568342" sldId="263"/>
            <ac:spMk id="42" creationId="{6374EBE0-04D0-42B1-93D5-4FC7C9EBAD9D}"/>
          </ac:spMkLst>
        </pc:spChg>
        <pc:spChg chg="add del">
          <ac:chgData name="Rachel Plakstis" userId="1918a894-89a1-4a00-8fd0-929a9a8b70cb" providerId="ADAL" clId="{F8C8152B-82C2-4099-8080-E5636296F41E}" dt="2021-10-22T18:18:56.053" v="481" actId="26606"/>
          <ac:spMkLst>
            <pc:docMk/>
            <pc:sldMk cId="2511568342" sldId="263"/>
            <ac:spMk id="43" creationId="{E1EAEB6D-60FF-455D-B8CC-2AC963CE0360}"/>
          </ac:spMkLst>
        </pc:spChg>
        <pc:spChg chg="add del">
          <ac:chgData name="Rachel Plakstis" userId="1918a894-89a1-4a00-8fd0-929a9a8b70cb" providerId="ADAL" clId="{F8C8152B-82C2-4099-8080-E5636296F41E}" dt="2021-10-22T18:19:32.063" v="499"/>
          <ac:spMkLst>
            <pc:docMk/>
            <pc:sldMk cId="2511568342" sldId="263"/>
            <ac:spMk id="45" creationId="{09677A03-C22A-4962-AF1F-A5DB769A5143}"/>
          </ac:spMkLst>
        </pc:spChg>
        <pc:spChg chg="del">
          <ac:chgData name="Rachel Plakstis" userId="1918a894-89a1-4a00-8fd0-929a9a8b70cb" providerId="ADAL" clId="{F8C8152B-82C2-4099-8080-E5636296F41E}" dt="2021-10-22T17:57:52.674" v="241" actId="26606"/>
          <ac:spMkLst>
            <pc:docMk/>
            <pc:sldMk cId="2511568342" sldId="263"/>
            <ac:spMk id="67" creationId="{62542EEC-4F7C-4AE2-933E-EAC8EB3FA378}"/>
          </ac:spMkLst>
        </pc:spChg>
        <pc:spChg chg="del">
          <ac:chgData name="Rachel Plakstis" userId="1918a894-89a1-4a00-8fd0-929a9a8b70cb" providerId="ADAL" clId="{F8C8152B-82C2-4099-8080-E5636296F41E}" dt="2021-10-22T17:57:52.674" v="241" actId="26606"/>
          <ac:spMkLst>
            <pc:docMk/>
            <pc:sldMk cId="2511568342" sldId="263"/>
            <ac:spMk id="69" creationId="{B81933D1-5615-42C7-9C0B-4EB7105CCE2D}"/>
          </ac:spMkLst>
        </pc:spChg>
        <pc:spChg chg="del">
          <ac:chgData name="Rachel Plakstis" userId="1918a894-89a1-4a00-8fd0-929a9a8b70cb" providerId="ADAL" clId="{F8C8152B-82C2-4099-8080-E5636296F41E}" dt="2021-10-22T17:57:52.674" v="241" actId="26606"/>
          <ac:spMkLst>
            <pc:docMk/>
            <pc:sldMk cId="2511568342" sldId="263"/>
            <ac:spMk id="71" creationId="{19C9EAEA-39D0-4B0E-A0EB-51E7B26740B1}"/>
          </ac:spMkLst>
        </pc:spChg>
        <pc:spChg chg="add del">
          <ac:chgData name="Rachel Plakstis" userId="1918a894-89a1-4a00-8fd0-929a9a8b70cb" providerId="ADAL" clId="{F8C8152B-82C2-4099-8080-E5636296F41E}" dt="2021-10-22T17:59:01.261" v="256"/>
          <ac:spMkLst>
            <pc:docMk/>
            <pc:sldMk cId="2511568342" sldId="263"/>
            <ac:spMk id="81" creationId="{E49CC64F-7275-4E33-961B-0C5CDC439875}"/>
          </ac:spMkLst>
        </pc:spChg>
        <pc:grpChg chg="del">
          <ac:chgData name="Rachel Plakstis" userId="1918a894-89a1-4a00-8fd0-929a9a8b70cb" providerId="ADAL" clId="{F8C8152B-82C2-4099-8080-E5636296F41E}" dt="2021-10-22T17:57:52.674" v="241" actId="26606"/>
          <ac:grpSpMkLst>
            <pc:docMk/>
            <pc:sldMk cId="2511568342" sldId="263"/>
            <ac:grpSpMk id="73" creationId="{032D8612-31EB-44CF-A1D0-14FD4C705424}"/>
          </ac:grpSpMkLst>
        </pc:grpChg>
        <pc:picChg chg="mod">
          <ac:chgData name="Rachel Plakstis" userId="1918a894-89a1-4a00-8fd0-929a9a8b70cb" providerId="ADAL" clId="{F8C8152B-82C2-4099-8080-E5636296F41E}" dt="2021-10-22T18:19:53.248" v="504" actId="26606"/>
          <ac:picMkLst>
            <pc:docMk/>
            <pc:sldMk cId="2511568342" sldId="263"/>
            <ac:picMk id="8" creationId="{C050BE8E-D967-4D17-B593-2820179A65E8}"/>
          </ac:picMkLst>
        </pc:picChg>
      </pc:sldChg>
      <pc:sldChg chg="addSp delSp modSp mod setBg setClrOvrMap delDesignElem">
        <pc:chgData name="Rachel Plakstis" userId="1918a894-89a1-4a00-8fd0-929a9a8b70cb" providerId="ADAL" clId="{F8C8152B-82C2-4099-8080-E5636296F41E}" dt="2021-10-22T18:33:41.353" v="678" actId="255"/>
        <pc:sldMkLst>
          <pc:docMk/>
          <pc:sldMk cId="2765125340" sldId="264"/>
        </pc:sldMkLst>
        <pc:spChg chg="mod">
          <ac:chgData name="Rachel Plakstis" userId="1918a894-89a1-4a00-8fd0-929a9a8b70cb" providerId="ADAL" clId="{F8C8152B-82C2-4099-8080-E5636296F41E}" dt="2021-10-22T18:33:41.353" v="678" actId="255"/>
          <ac:spMkLst>
            <pc:docMk/>
            <pc:sldMk cId="2765125340" sldId="264"/>
            <ac:spMk id="2" creationId="{98DFBD0E-98A4-43BF-9331-ABCB32BF49B6}"/>
          </ac:spMkLst>
        </pc:spChg>
        <pc:spChg chg="mod">
          <ac:chgData name="Rachel Plakstis" userId="1918a894-89a1-4a00-8fd0-929a9a8b70cb" providerId="ADAL" clId="{F8C8152B-82C2-4099-8080-E5636296F41E}" dt="2021-10-22T18:29:07.403" v="622" actId="26606"/>
          <ac:spMkLst>
            <pc:docMk/>
            <pc:sldMk cId="2765125340" sldId="264"/>
            <ac:spMk id="3" creationId="{5ED04115-94C3-460B-9D7B-2CE56D340A96}"/>
          </ac:spMkLst>
        </pc:spChg>
        <pc:spChg chg="del">
          <ac:chgData name="Rachel Plakstis" userId="1918a894-89a1-4a00-8fd0-929a9a8b70cb" providerId="ADAL" clId="{F8C8152B-82C2-4099-8080-E5636296F41E}" dt="2021-10-22T17:59:01.261" v="256"/>
          <ac:spMkLst>
            <pc:docMk/>
            <pc:sldMk cId="2765125340" sldId="264"/>
            <ac:spMk id="5" creationId="{DFF2AC85-FAA0-4844-813F-83C04D7382E2}"/>
          </ac:spMkLst>
        </pc:spChg>
        <pc:spChg chg="del">
          <ac:chgData name="Rachel Plakstis" userId="1918a894-89a1-4a00-8fd0-929a9a8b70cb" providerId="ADAL" clId="{F8C8152B-82C2-4099-8080-E5636296F41E}" dt="2021-10-22T17:59:01.261" v="256"/>
          <ac:spMkLst>
            <pc:docMk/>
            <pc:sldMk cId="2765125340" sldId="264"/>
            <ac:spMk id="6" creationId="{89CC0F1E-BAA2-47B1-8F83-7ECB9FD9E009}"/>
          </ac:spMkLst>
        </pc:spChg>
        <pc:spChg chg="add">
          <ac:chgData name="Rachel Plakstis" userId="1918a894-89a1-4a00-8fd0-929a9a8b70cb" providerId="ADAL" clId="{F8C8152B-82C2-4099-8080-E5636296F41E}" dt="2021-10-22T18:29:07.403" v="622" actId="26606"/>
          <ac:spMkLst>
            <pc:docMk/>
            <pc:sldMk cId="2765125340" sldId="264"/>
            <ac:spMk id="7" creationId="{DEE2AD96-B495-4E06-9291-B71706F728CB}"/>
          </ac:spMkLst>
        </pc:spChg>
        <pc:spChg chg="add del">
          <ac:chgData name="Rachel Plakstis" userId="1918a894-89a1-4a00-8fd0-929a9a8b70cb" providerId="ADAL" clId="{F8C8152B-82C2-4099-8080-E5636296F41E}" dt="2021-10-22T18:19:32.063" v="499"/>
          <ac:spMkLst>
            <pc:docMk/>
            <pc:sldMk cId="2765125340" sldId="264"/>
            <ac:spMk id="8" creationId="{049D8DFA-139C-473F-838D-D33ABE8856C7}"/>
          </ac:spMkLst>
        </pc:spChg>
        <pc:spChg chg="add">
          <ac:chgData name="Rachel Plakstis" userId="1918a894-89a1-4a00-8fd0-929a9a8b70cb" providerId="ADAL" clId="{F8C8152B-82C2-4099-8080-E5636296F41E}" dt="2021-10-22T18:29:07.403" v="622" actId="26606"/>
          <ac:spMkLst>
            <pc:docMk/>
            <pc:sldMk cId="2765125340" sldId="264"/>
            <ac:spMk id="9" creationId="{53CF6D67-C5A8-4ADD-9E8E-1E38CA1D3166}"/>
          </ac:spMkLst>
        </pc:spChg>
        <pc:spChg chg="add del">
          <ac:chgData name="Rachel Plakstis" userId="1918a894-89a1-4a00-8fd0-929a9a8b70cb" providerId="ADAL" clId="{F8C8152B-82C2-4099-8080-E5636296F41E}" dt="2021-10-22T18:19:32.063" v="499"/>
          <ac:spMkLst>
            <pc:docMk/>
            <pc:sldMk cId="2765125340" sldId="264"/>
            <ac:spMk id="10" creationId="{1A6D86F0-98E0-4468-9315-41BF7B0F2E68}"/>
          </ac:spMkLst>
        </pc:spChg>
        <pc:spChg chg="add">
          <ac:chgData name="Rachel Plakstis" userId="1918a894-89a1-4a00-8fd0-929a9a8b70cb" providerId="ADAL" clId="{F8C8152B-82C2-4099-8080-E5636296F41E}" dt="2021-10-22T18:29:07.403" v="622" actId="26606"/>
          <ac:spMkLst>
            <pc:docMk/>
            <pc:sldMk cId="2765125340" sldId="264"/>
            <ac:spMk id="11" creationId="{86909FA0-B515-4681-B7A8-FA281D133B94}"/>
          </ac:spMkLst>
        </pc:spChg>
        <pc:spChg chg="add del">
          <ac:chgData name="Rachel Plakstis" userId="1918a894-89a1-4a00-8fd0-929a9a8b70cb" providerId="ADAL" clId="{F8C8152B-82C2-4099-8080-E5636296F41E}" dt="2021-10-22T18:19:32.063" v="499"/>
          <ac:spMkLst>
            <pc:docMk/>
            <pc:sldMk cId="2765125340" sldId="264"/>
            <ac:spMk id="12" creationId="{CE957058-57AD-46A9-BAE9-7145CB3504F9}"/>
          </ac:spMkLst>
        </pc:spChg>
        <pc:spChg chg="add">
          <ac:chgData name="Rachel Plakstis" userId="1918a894-89a1-4a00-8fd0-929a9a8b70cb" providerId="ADAL" clId="{F8C8152B-82C2-4099-8080-E5636296F41E}" dt="2021-10-22T18:29:07.403" v="622" actId="26606"/>
          <ac:spMkLst>
            <pc:docMk/>
            <pc:sldMk cId="2765125340" sldId="264"/>
            <ac:spMk id="14" creationId="{21C9FE86-FCC3-4A31-AA1C-C882262B7FE7}"/>
          </ac:spMkLst>
        </pc:spChg>
        <pc:spChg chg="add">
          <ac:chgData name="Rachel Plakstis" userId="1918a894-89a1-4a00-8fd0-929a9a8b70cb" providerId="ADAL" clId="{F8C8152B-82C2-4099-8080-E5636296F41E}" dt="2021-10-22T18:29:07.403" v="622" actId="26606"/>
          <ac:spMkLst>
            <pc:docMk/>
            <pc:sldMk cId="2765125340" sldId="264"/>
            <ac:spMk id="16" creationId="{7D96243B-ECED-4B71-8E06-AE9A285EAD20}"/>
          </ac:spMkLst>
        </pc:spChg>
        <pc:spChg chg="add">
          <ac:chgData name="Rachel Plakstis" userId="1918a894-89a1-4a00-8fd0-929a9a8b70cb" providerId="ADAL" clId="{F8C8152B-82C2-4099-8080-E5636296F41E}" dt="2021-10-22T18:29:07.403" v="622" actId="26606"/>
          <ac:spMkLst>
            <pc:docMk/>
            <pc:sldMk cId="2765125340" sldId="264"/>
            <ac:spMk id="18" creationId="{A09989E4-EFDC-4A90-A633-E0525FB4139E}"/>
          </ac:spMkLst>
        </pc:spChg>
      </pc:sldChg>
      <pc:sldChg chg="addSp delSp modSp mod setBg setClrOvrMap delDesignElem">
        <pc:chgData name="Rachel Plakstis" userId="1918a894-89a1-4a00-8fd0-929a9a8b70cb" providerId="ADAL" clId="{F8C8152B-82C2-4099-8080-E5636296F41E}" dt="2021-10-22T18:30:20.926" v="652" actId="207"/>
        <pc:sldMkLst>
          <pc:docMk/>
          <pc:sldMk cId="1929060411" sldId="265"/>
        </pc:sldMkLst>
        <pc:spChg chg="mod">
          <ac:chgData name="Rachel Plakstis" userId="1918a894-89a1-4a00-8fd0-929a9a8b70cb" providerId="ADAL" clId="{F8C8152B-82C2-4099-8080-E5636296F41E}" dt="2021-10-22T18:30:20.926" v="652" actId="207"/>
          <ac:spMkLst>
            <pc:docMk/>
            <pc:sldMk cId="1929060411" sldId="265"/>
            <ac:spMk id="2" creationId="{D8277280-74D8-4A20-9CB0-39489BC061C4}"/>
          </ac:spMkLst>
        </pc:spChg>
        <pc:spChg chg="mod">
          <ac:chgData name="Rachel Plakstis" userId="1918a894-89a1-4a00-8fd0-929a9a8b70cb" providerId="ADAL" clId="{F8C8152B-82C2-4099-8080-E5636296F41E}" dt="2021-10-22T18:24:01.255" v="553" actId="26606"/>
          <ac:spMkLst>
            <pc:docMk/>
            <pc:sldMk cId="1929060411" sldId="265"/>
            <ac:spMk id="3" creationId="{1A9E8D12-0239-419E-96B8-D5DE24EA868C}"/>
          </ac:spMkLst>
        </pc:spChg>
        <pc:spChg chg="add del">
          <ac:chgData name="Rachel Plakstis" userId="1918a894-89a1-4a00-8fd0-929a9a8b70cb" providerId="ADAL" clId="{F8C8152B-82C2-4099-8080-E5636296F41E}" dt="2021-10-22T18:24:01.255" v="553" actId="26606"/>
          <ac:spMkLst>
            <pc:docMk/>
            <pc:sldMk cId="1929060411" sldId="265"/>
            <ac:spMk id="5" creationId="{DEE2AD96-B495-4E06-9291-B71706F728CB}"/>
          </ac:spMkLst>
        </pc:spChg>
        <pc:spChg chg="add del">
          <ac:chgData name="Rachel Plakstis" userId="1918a894-89a1-4a00-8fd0-929a9a8b70cb" providerId="ADAL" clId="{F8C8152B-82C2-4099-8080-E5636296F41E}" dt="2021-10-22T18:24:01.255" v="553" actId="26606"/>
          <ac:spMkLst>
            <pc:docMk/>
            <pc:sldMk cId="1929060411" sldId="265"/>
            <ac:spMk id="6" creationId="{53CF6D67-C5A8-4ADD-9E8E-1E38CA1D3166}"/>
          </ac:spMkLst>
        </pc:spChg>
        <pc:spChg chg="add del">
          <ac:chgData name="Rachel Plakstis" userId="1918a894-89a1-4a00-8fd0-929a9a8b70cb" providerId="ADAL" clId="{F8C8152B-82C2-4099-8080-E5636296F41E}" dt="2021-10-22T18:24:01.255" v="553" actId="26606"/>
          <ac:spMkLst>
            <pc:docMk/>
            <pc:sldMk cId="1929060411" sldId="265"/>
            <ac:spMk id="7" creationId="{86909FA0-B515-4681-B7A8-FA281D133B94}"/>
          </ac:spMkLst>
        </pc:spChg>
        <pc:spChg chg="add del">
          <ac:chgData name="Rachel Plakstis" userId="1918a894-89a1-4a00-8fd0-929a9a8b70cb" providerId="ADAL" clId="{F8C8152B-82C2-4099-8080-E5636296F41E}" dt="2021-10-22T18:09:01.882" v="364" actId="26606"/>
          <ac:spMkLst>
            <pc:docMk/>
            <pc:sldMk cId="1929060411" sldId="265"/>
            <ac:spMk id="8" creationId="{049D8DFA-139C-473F-838D-D33ABE8856C7}"/>
          </ac:spMkLst>
        </pc:spChg>
        <pc:spChg chg="add del">
          <ac:chgData name="Rachel Plakstis" userId="1918a894-89a1-4a00-8fd0-929a9a8b70cb" providerId="ADAL" clId="{F8C8152B-82C2-4099-8080-E5636296F41E}" dt="2021-10-22T18:24:01.255" v="553" actId="26606"/>
          <ac:spMkLst>
            <pc:docMk/>
            <pc:sldMk cId="1929060411" sldId="265"/>
            <ac:spMk id="9" creationId="{21C9FE86-FCC3-4A31-AA1C-C882262B7FE7}"/>
          </ac:spMkLst>
        </pc:spChg>
        <pc:spChg chg="add del">
          <ac:chgData name="Rachel Plakstis" userId="1918a894-89a1-4a00-8fd0-929a9a8b70cb" providerId="ADAL" clId="{F8C8152B-82C2-4099-8080-E5636296F41E}" dt="2021-10-22T18:09:01.882" v="364" actId="26606"/>
          <ac:spMkLst>
            <pc:docMk/>
            <pc:sldMk cId="1929060411" sldId="265"/>
            <ac:spMk id="10" creationId="{1A6D86F0-98E0-4468-9315-41BF7B0F2E68}"/>
          </ac:spMkLst>
        </pc:spChg>
        <pc:spChg chg="add del">
          <ac:chgData name="Rachel Plakstis" userId="1918a894-89a1-4a00-8fd0-929a9a8b70cb" providerId="ADAL" clId="{F8C8152B-82C2-4099-8080-E5636296F41E}" dt="2021-10-22T18:24:01.255" v="553" actId="26606"/>
          <ac:spMkLst>
            <pc:docMk/>
            <pc:sldMk cId="1929060411" sldId="265"/>
            <ac:spMk id="11" creationId="{7D96243B-ECED-4B71-8E06-AE9A285EAD20}"/>
          </ac:spMkLst>
        </pc:spChg>
        <pc:spChg chg="add del">
          <ac:chgData name="Rachel Plakstis" userId="1918a894-89a1-4a00-8fd0-929a9a8b70cb" providerId="ADAL" clId="{F8C8152B-82C2-4099-8080-E5636296F41E}" dt="2021-10-22T18:09:01.882" v="364" actId="26606"/>
          <ac:spMkLst>
            <pc:docMk/>
            <pc:sldMk cId="1929060411" sldId="265"/>
            <ac:spMk id="12" creationId="{CE957058-57AD-46A9-BAE9-7145CB3504F9}"/>
          </ac:spMkLst>
        </pc:spChg>
        <pc:spChg chg="del">
          <ac:chgData name="Rachel Plakstis" userId="1918a894-89a1-4a00-8fd0-929a9a8b70cb" providerId="ADAL" clId="{F8C8152B-82C2-4099-8080-E5636296F41E}" dt="2021-10-22T17:56:46.907" v="232" actId="26606"/>
          <ac:spMkLst>
            <pc:docMk/>
            <pc:sldMk cId="1929060411" sldId="265"/>
            <ac:spMk id="13" creationId="{1E547BA6-BAE0-43BB-A7CA-60F69CE252F0}"/>
          </ac:spMkLst>
        </pc:spChg>
        <pc:spChg chg="add del">
          <ac:chgData name="Rachel Plakstis" userId="1918a894-89a1-4a00-8fd0-929a9a8b70cb" providerId="ADAL" clId="{F8C8152B-82C2-4099-8080-E5636296F41E}" dt="2021-10-22T18:09:51.428" v="387" actId="26606"/>
          <ac:spMkLst>
            <pc:docMk/>
            <pc:sldMk cId="1929060411" sldId="265"/>
            <ac:spMk id="16" creationId="{519C7155-1644-4C60-B0B5-32B1800D6044}"/>
          </ac:spMkLst>
        </pc:spChg>
        <pc:spChg chg="add del">
          <ac:chgData name="Rachel Plakstis" userId="1918a894-89a1-4a00-8fd0-929a9a8b70cb" providerId="ADAL" clId="{F8C8152B-82C2-4099-8080-E5636296F41E}" dt="2021-10-22T18:09:51.428" v="387" actId="26606"/>
          <ac:spMkLst>
            <pc:docMk/>
            <pc:sldMk cId="1929060411" sldId="265"/>
            <ac:spMk id="17" creationId="{049D8DFA-139C-473F-838D-D33ABE8856C7}"/>
          </ac:spMkLst>
        </pc:spChg>
        <pc:spChg chg="add del">
          <ac:chgData name="Rachel Plakstis" userId="1918a894-89a1-4a00-8fd0-929a9a8b70cb" providerId="ADAL" clId="{F8C8152B-82C2-4099-8080-E5636296F41E}" dt="2021-10-22T18:09:51.428" v="387" actId="26606"/>
          <ac:spMkLst>
            <pc:docMk/>
            <pc:sldMk cId="1929060411" sldId="265"/>
            <ac:spMk id="18" creationId="{CB972422-B794-4FA8-BCC6-BAF6938A1B53}"/>
          </ac:spMkLst>
        </pc:spChg>
        <pc:spChg chg="add del">
          <ac:chgData name="Rachel Plakstis" userId="1918a894-89a1-4a00-8fd0-929a9a8b70cb" providerId="ADAL" clId="{F8C8152B-82C2-4099-8080-E5636296F41E}" dt="2021-10-22T18:09:51.428" v="387" actId="26606"/>
          <ac:spMkLst>
            <pc:docMk/>
            <pc:sldMk cId="1929060411" sldId="265"/>
            <ac:spMk id="19" creationId="{89DE9E2B-5611-49C8-862E-AD4D43A8AA6D}"/>
          </ac:spMkLst>
        </pc:spChg>
        <pc:spChg chg="del">
          <ac:chgData name="Rachel Plakstis" userId="1918a894-89a1-4a00-8fd0-929a9a8b70cb" providerId="ADAL" clId="{F8C8152B-82C2-4099-8080-E5636296F41E}" dt="2021-10-22T17:56:46.907" v="232" actId="26606"/>
          <ac:spMkLst>
            <pc:docMk/>
            <pc:sldMk cId="1929060411" sldId="265"/>
            <ac:spMk id="20" creationId="{2B566528-1B12-4246-9431-5C2D7D081168}"/>
          </ac:spMkLst>
        </pc:spChg>
        <pc:spChg chg="del">
          <ac:chgData name="Rachel Plakstis" userId="1918a894-89a1-4a00-8fd0-929a9a8b70cb" providerId="ADAL" clId="{F8C8152B-82C2-4099-8080-E5636296F41E}" dt="2021-10-22T17:56:46.907" v="232" actId="26606"/>
          <ac:spMkLst>
            <pc:docMk/>
            <pc:sldMk cId="1929060411" sldId="265"/>
            <ac:spMk id="21" creationId="{D3F51FEB-38FB-4F6C-9F7B-2F2AFAB65463}"/>
          </ac:spMkLst>
        </pc:spChg>
        <pc:spChg chg="add del">
          <ac:chgData name="Rachel Plakstis" userId="1918a894-89a1-4a00-8fd0-929a9a8b70cb" providerId="ADAL" clId="{F8C8152B-82C2-4099-8080-E5636296F41E}" dt="2021-10-22T18:10:05.067" v="390" actId="26606"/>
          <ac:spMkLst>
            <pc:docMk/>
            <pc:sldMk cId="1929060411" sldId="265"/>
            <ac:spMk id="24" creationId="{049D8DFA-139C-473F-838D-D33ABE8856C7}"/>
          </ac:spMkLst>
        </pc:spChg>
        <pc:spChg chg="add del">
          <ac:chgData name="Rachel Plakstis" userId="1918a894-89a1-4a00-8fd0-929a9a8b70cb" providerId="ADAL" clId="{F8C8152B-82C2-4099-8080-E5636296F41E}" dt="2021-10-22T18:09:51.421" v="386" actId="26606"/>
          <ac:spMkLst>
            <pc:docMk/>
            <pc:sldMk cId="1929060411" sldId="265"/>
            <ac:spMk id="25" creationId="{C4D9C4F3-3A51-4F45-8A5D-AAD196BF7D23}"/>
          </ac:spMkLst>
        </pc:spChg>
        <pc:spChg chg="add del">
          <ac:chgData name="Rachel Plakstis" userId="1918a894-89a1-4a00-8fd0-929a9a8b70cb" providerId="ADAL" clId="{F8C8152B-82C2-4099-8080-E5636296F41E}" dt="2021-10-22T18:10:05.067" v="390" actId="26606"/>
          <ac:spMkLst>
            <pc:docMk/>
            <pc:sldMk cId="1929060411" sldId="265"/>
            <ac:spMk id="26" creationId="{1A6D86F0-98E0-4468-9315-41BF7B0F2E68}"/>
          </ac:spMkLst>
        </pc:spChg>
        <pc:spChg chg="add del">
          <ac:chgData name="Rachel Plakstis" userId="1918a894-89a1-4a00-8fd0-929a9a8b70cb" providerId="ADAL" clId="{F8C8152B-82C2-4099-8080-E5636296F41E}" dt="2021-10-22T18:24:01.255" v="553" actId="26606"/>
          <ac:spMkLst>
            <pc:docMk/>
            <pc:sldMk cId="1929060411" sldId="265"/>
            <ac:spMk id="27" creationId="{A09989E4-EFDC-4A90-A633-E0525FB4139E}"/>
          </ac:spMkLst>
        </pc:spChg>
        <pc:spChg chg="add del">
          <ac:chgData name="Rachel Plakstis" userId="1918a894-89a1-4a00-8fd0-929a9a8b70cb" providerId="ADAL" clId="{F8C8152B-82C2-4099-8080-E5636296F41E}" dt="2021-10-22T18:10:05.067" v="390" actId="26606"/>
          <ac:spMkLst>
            <pc:docMk/>
            <pc:sldMk cId="1929060411" sldId="265"/>
            <ac:spMk id="28" creationId="{CE957058-57AD-46A9-BAE9-7145CB3504F9}"/>
          </ac:spMkLst>
        </pc:spChg>
        <pc:spChg chg="add del">
          <ac:chgData name="Rachel Plakstis" userId="1918a894-89a1-4a00-8fd0-929a9a8b70cb" providerId="ADAL" clId="{F8C8152B-82C2-4099-8080-E5636296F41E}" dt="2021-10-22T17:59:01.261" v="256"/>
          <ac:spMkLst>
            <pc:docMk/>
            <pc:sldMk cId="1929060411" sldId="265"/>
            <ac:spMk id="29" creationId="{AD21898E-86C0-4C8A-A76C-DF33E844C87A}"/>
          </ac:spMkLst>
        </pc:spChg>
        <pc:spChg chg="add del">
          <ac:chgData name="Rachel Plakstis" userId="1918a894-89a1-4a00-8fd0-929a9a8b70cb" providerId="ADAL" clId="{F8C8152B-82C2-4099-8080-E5636296F41E}" dt="2021-10-22T17:59:01.261" v="256"/>
          <ac:spMkLst>
            <pc:docMk/>
            <pc:sldMk cId="1929060411" sldId="265"/>
            <ac:spMk id="31" creationId="{5C8F04BD-D093-45D0-B54C-50FDB308B4EE}"/>
          </ac:spMkLst>
        </pc:spChg>
        <pc:spChg chg="add del">
          <ac:chgData name="Rachel Plakstis" userId="1918a894-89a1-4a00-8fd0-929a9a8b70cb" providerId="ADAL" clId="{F8C8152B-82C2-4099-8080-E5636296F41E}" dt="2021-10-22T18:26:49.264" v="580"/>
          <ac:spMkLst>
            <pc:docMk/>
            <pc:sldMk cId="1929060411" sldId="265"/>
            <ac:spMk id="32" creationId="{907EF6B7-1338-4443-8C46-6A318D952DFD}"/>
          </ac:spMkLst>
        </pc:spChg>
        <pc:spChg chg="add del">
          <ac:chgData name="Rachel Plakstis" userId="1918a894-89a1-4a00-8fd0-929a9a8b70cb" providerId="ADAL" clId="{F8C8152B-82C2-4099-8080-E5636296F41E}" dt="2021-10-22T18:10:59.166" v="415" actId="26606"/>
          <ac:spMkLst>
            <pc:docMk/>
            <pc:sldMk cId="1929060411" sldId="265"/>
            <ac:spMk id="33" creationId="{049D8DFA-139C-473F-838D-D33ABE8856C7}"/>
          </ac:spMkLst>
        </pc:spChg>
        <pc:spChg chg="add del">
          <ac:chgData name="Rachel Plakstis" userId="1918a894-89a1-4a00-8fd0-929a9a8b70cb" providerId="ADAL" clId="{F8C8152B-82C2-4099-8080-E5636296F41E}" dt="2021-10-22T18:26:49.264" v="580"/>
          <ac:spMkLst>
            <pc:docMk/>
            <pc:sldMk cId="1929060411" sldId="265"/>
            <ac:spMk id="34" creationId="{DAAE4CDD-124C-4DCF-9584-B6033B545DD5}"/>
          </ac:spMkLst>
        </pc:spChg>
        <pc:spChg chg="add del">
          <ac:chgData name="Rachel Plakstis" userId="1918a894-89a1-4a00-8fd0-929a9a8b70cb" providerId="ADAL" clId="{F8C8152B-82C2-4099-8080-E5636296F41E}" dt="2021-10-22T18:10:59.166" v="415" actId="26606"/>
          <ac:spMkLst>
            <pc:docMk/>
            <pc:sldMk cId="1929060411" sldId="265"/>
            <ac:spMk id="35" creationId="{CB972422-B794-4FA8-BCC6-BAF6938A1B53}"/>
          </ac:spMkLst>
        </pc:spChg>
        <pc:spChg chg="add del">
          <ac:chgData name="Rachel Plakstis" userId="1918a894-89a1-4a00-8fd0-929a9a8b70cb" providerId="ADAL" clId="{F8C8152B-82C2-4099-8080-E5636296F41E}" dt="2021-10-22T18:26:49.264" v="580"/>
          <ac:spMkLst>
            <pc:docMk/>
            <pc:sldMk cId="1929060411" sldId="265"/>
            <ac:spMk id="36" creationId="{081E4A58-353D-44AE-B2FC-2A74E2E400F7}"/>
          </ac:spMkLst>
        </pc:spChg>
        <pc:spChg chg="add del">
          <ac:chgData name="Rachel Plakstis" userId="1918a894-89a1-4a00-8fd0-929a9a8b70cb" providerId="ADAL" clId="{F8C8152B-82C2-4099-8080-E5636296F41E}" dt="2021-10-22T18:10:59.166" v="415" actId="26606"/>
          <ac:spMkLst>
            <pc:docMk/>
            <pc:sldMk cId="1929060411" sldId="265"/>
            <ac:spMk id="37" creationId="{89DE9E2B-5611-49C8-862E-AD4D43A8AA6D}"/>
          </ac:spMkLst>
        </pc:spChg>
        <pc:spChg chg="add del">
          <ac:chgData name="Rachel Plakstis" userId="1918a894-89a1-4a00-8fd0-929a9a8b70cb" providerId="ADAL" clId="{F8C8152B-82C2-4099-8080-E5636296F41E}" dt="2021-10-22T18:10:59.166" v="415" actId="26606"/>
          <ac:spMkLst>
            <pc:docMk/>
            <pc:sldMk cId="1929060411" sldId="265"/>
            <ac:spMk id="41" creationId="{519C7155-1644-4C60-B0B5-32B1800D6044}"/>
          </ac:spMkLst>
        </pc:spChg>
        <pc:spChg chg="add del">
          <ac:chgData name="Rachel Plakstis" userId="1918a894-89a1-4a00-8fd0-929a9a8b70cb" providerId="ADAL" clId="{F8C8152B-82C2-4099-8080-E5636296F41E}" dt="2021-10-22T18:10:59.166" v="414" actId="26606"/>
          <ac:spMkLst>
            <pc:docMk/>
            <pc:sldMk cId="1929060411" sldId="265"/>
            <ac:spMk id="46" creationId="{049D8DFA-139C-473F-838D-D33ABE8856C7}"/>
          </ac:spMkLst>
        </pc:spChg>
        <pc:spChg chg="add del">
          <ac:chgData name="Rachel Plakstis" userId="1918a894-89a1-4a00-8fd0-929a9a8b70cb" providerId="ADAL" clId="{F8C8152B-82C2-4099-8080-E5636296F41E}" dt="2021-10-22T18:10:59.166" v="414" actId="26606"/>
          <ac:spMkLst>
            <pc:docMk/>
            <pc:sldMk cId="1929060411" sldId="265"/>
            <ac:spMk id="48" creationId="{1A6D86F0-98E0-4468-9315-41BF7B0F2E68}"/>
          </ac:spMkLst>
        </pc:spChg>
        <pc:spChg chg="add del">
          <ac:chgData name="Rachel Plakstis" userId="1918a894-89a1-4a00-8fd0-929a9a8b70cb" providerId="ADAL" clId="{F8C8152B-82C2-4099-8080-E5636296F41E}" dt="2021-10-22T18:10:59.166" v="414" actId="26606"/>
          <ac:spMkLst>
            <pc:docMk/>
            <pc:sldMk cId="1929060411" sldId="265"/>
            <ac:spMk id="50" creationId="{CE957058-57AD-46A9-BAE9-7145CB3504F9}"/>
          </ac:spMkLst>
        </pc:spChg>
        <pc:spChg chg="add del">
          <ac:chgData name="Rachel Plakstis" userId="1918a894-89a1-4a00-8fd0-929a9a8b70cb" providerId="ADAL" clId="{F8C8152B-82C2-4099-8080-E5636296F41E}" dt="2021-10-22T18:19:32.063" v="499"/>
          <ac:spMkLst>
            <pc:docMk/>
            <pc:sldMk cId="1929060411" sldId="265"/>
            <ac:spMk id="52" creationId="{049D8DFA-139C-473F-838D-D33ABE8856C7}"/>
          </ac:spMkLst>
        </pc:spChg>
        <pc:spChg chg="add del">
          <ac:chgData name="Rachel Plakstis" userId="1918a894-89a1-4a00-8fd0-929a9a8b70cb" providerId="ADAL" clId="{F8C8152B-82C2-4099-8080-E5636296F41E}" dt="2021-10-22T18:19:32.063" v="499"/>
          <ac:spMkLst>
            <pc:docMk/>
            <pc:sldMk cId="1929060411" sldId="265"/>
            <ac:spMk id="53" creationId="{4FD616AB-2B32-4A45-BEC9-C743E8978059}"/>
          </ac:spMkLst>
        </pc:spChg>
        <pc:spChg chg="add del">
          <ac:chgData name="Rachel Plakstis" userId="1918a894-89a1-4a00-8fd0-929a9a8b70cb" providerId="ADAL" clId="{F8C8152B-82C2-4099-8080-E5636296F41E}" dt="2021-10-22T18:19:32.063" v="499"/>
          <ac:spMkLst>
            <pc:docMk/>
            <pc:sldMk cId="1929060411" sldId="265"/>
            <ac:spMk id="54" creationId="{BEC91407-C839-4EE3-B5C6-34919D3DE7B5}"/>
          </ac:spMkLst>
        </pc:spChg>
        <pc:grpChg chg="del">
          <ac:chgData name="Rachel Plakstis" userId="1918a894-89a1-4a00-8fd0-929a9a8b70cb" providerId="ADAL" clId="{F8C8152B-82C2-4099-8080-E5636296F41E}" dt="2021-10-22T17:56:46.907" v="232" actId="26606"/>
          <ac:grpSpMkLst>
            <pc:docMk/>
            <pc:sldMk cId="1929060411" sldId="265"/>
            <ac:grpSpMk id="15" creationId="{07EAA094-9CF6-4695-958A-33D9BCAA9474}"/>
          </ac:grpSpMkLst>
        </pc:grpChg>
        <pc:picChg chg="del">
          <ac:chgData name="Rachel Plakstis" userId="1918a894-89a1-4a00-8fd0-929a9a8b70cb" providerId="ADAL" clId="{F8C8152B-82C2-4099-8080-E5636296F41E}" dt="2021-10-22T17:56:41.423" v="231" actId="478"/>
          <ac:picMkLst>
            <pc:docMk/>
            <pc:sldMk cId="1929060411" sldId="265"/>
            <ac:picMk id="22" creationId="{896BEBF8-8D9C-4F0B-8B59-A4E69DBFAA23}"/>
          </ac:picMkLst>
        </pc:picChg>
        <pc:picChg chg="add del">
          <ac:chgData name="Rachel Plakstis" userId="1918a894-89a1-4a00-8fd0-929a9a8b70cb" providerId="ADAL" clId="{F8C8152B-82C2-4099-8080-E5636296F41E}" dt="2021-10-22T18:09:51.421" v="386" actId="26606"/>
          <ac:picMkLst>
            <pc:docMk/>
            <pc:sldMk cId="1929060411" sldId="265"/>
            <ac:picMk id="23" creationId="{23902320-2E0D-4DBA-8318-CC0C33AB4F49}"/>
          </ac:picMkLst>
        </pc:picChg>
        <pc:cxnChg chg="add del">
          <ac:chgData name="Rachel Plakstis" userId="1918a894-89a1-4a00-8fd0-929a9a8b70cb" providerId="ADAL" clId="{F8C8152B-82C2-4099-8080-E5636296F41E}" dt="2021-10-22T18:09:51.428" v="387" actId="26606"/>
          <ac:cxnSpMkLst>
            <pc:docMk/>
            <pc:sldMk cId="1929060411" sldId="265"/>
            <ac:cxnSpMk id="14" creationId="{5296EC4F-8732-481B-94CB-C98E4EF297FF}"/>
          </ac:cxnSpMkLst>
        </pc:cxnChg>
        <pc:cxnChg chg="add del">
          <ac:chgData name="Rachel Plakstis" userId="1918a894-89a1-4a00-8fd0-929a9a8b70cb" providerId="ADAL" clId="{F8C8152B-82C2-4099-8080-E5636296F41E}" dt="2021-10-22T18:10:59.166" v="415" actId="26606"/>
          <ac:cxnSpMkLst>
            <pc:docMk/>
            <pc:sldMk cId="1929060411" sldId="265"/>
            <ac:cxnSpMk id="39" creationId="{5296EC4F-8732-481B-94CB-C98E4EF297FF}"/>
          </ac:cxnSpMkLst>
        </pc:cxnChg>
      </pc:sldChg>
      <pc:sldChg chg="addSp delSp modSp mod setBg setClrOvrMap delDesignElem">
        <pc:chgData name="Rachel Plakstis" userId="1918a894-89a1-4a00-8fd0-929a9a8b70cb" providerId="ADAL" clId="{F8C8152B-82C2-4099-8080-E5636296F41E}" dt="2021-10-22T18:30:44.564" v="653"/>
        <pc:sldMkLst>
          <pc:docMk/>
          <pc:sldMk cId="2119231613" sldId="266"/>
        </pc:sldMkLst>
        <pc:spChg chg="mod">
          <ac:chgData name="Rachel Plakstis" userId="1918a894-89a1-4a00-8fd0-929a9a8b70cb" providerId="ADAL" clId="{F8C8152B-82C2-4099-8080-E5636296F41E}" dt="2021-10-22T18:22:34.735" v="547" actId="26606"/>
          <ac:spMkLst>
            <pc:docMk/>
            <pc:sldMk cId="2119231613" sldId="266"/>
            <ac:spMk id="2" creationId="{6365E337-B2A5-43DC-8796-6986F166163A}"/>
          </ac:spMkLst>
        </pc:spChg>
        <pc:spChg chg="mod">
          <ac:chgData name="Rachel Plakstis" userId="1918a894-89a1-4a00-8fd0-929a9a8b70cb" providerId="ADAL" clId="{F8C8152B-82C2-4099-8080-E5636296F41E}" dt="2021-10-22T18:22:34.735" v="547" actId="26606"/>
          <ac:spMkLst>
            <pc:docMk/>
            <pc:sldMk cId="2119231613" sldId="266"/>
            <ac:spMk id="3" creationId="{70044AB0-A9E4-401B-BD2A-5EF5FEC1E5FF}"/>
          </ac:spMkLst>
        </pc:spChg>
        <pc:spChg chg="del">
          <ac:chgData name="Rachel Plakstis" userId="1918a894-89a1-4a00-8fd0-929a9a8b70cb" providerId="ADAL" clId="{F8C8152B-82C2-4099-8080-E5636296F41E}" dt="2021-10-22T17:57:08.054" v="234" actId="26606"/>
          <ac:spMkLst>
            <pc:docMk/>
            <pc:sldMk cId="2119231613" sldId="266"/>
            <ac:spMk id="5" creationId="{081EA652-8C6A-4E69-BEB9-170809474553}"/>
          </ac:spMkLst>
        </pc:spChg>
        <pc:spChg chg="del">
          <ac:chgData name="Rachel Plakstis" userId="1918a894-89a1-4a00-8fd0-929a9a8b70cb" providerId="ADAL" clId="{F8C8152B-82C2-4099-8080-E5636296F41E}" dt="2021-10-22T17:57:08.054" v="234" actId="26606"/>
          <ac:spMkLst>
            <pc:docMk/>
            <pc:sldMk cId="2119231613" sldId="266"/>
            <ac:spMk id="6" creationId="{5298780A-33B9-4EA2-8F67-DE68AD62841B}"/>
          </ac:spMkLst>
        </pc:spChg>
        <pc:spChg chg="del">
          <ac:chgData name="Rachel Plakstis" userId="1918a894-89a1-4a00-8fd0-929a9a8b70cb" providerId="ADAL" clId="{F8C8152B-82C2-4099-8080-E5636296F41E}" dt="2021-10-22T17:57:08.054" v="234" actId="26606"/>
          <ac:spMkLst>
            <pc:docMk/>
            <pc:sldMk cId="2119231613" sldId="266"/>
            <ac:spMk id="7" creationId="{7F488E8B-4E1E-4402-8935-D4E6C02615C7}"/>
          </ac:spMkLst>
        </pc:spChg>
        <pc:spChg chg="add del">
          <ac:chgData name="Rachel Plakstis" userId="1918a894-89a1-4a00-8fd0-929a9a8b70cb" providerId="ADAL" clId="{F8C8152B-82C2-4099-8080-E5636296F41E}" dt="2021-10-22T18:19:32.063" v="499"/>
          <ac:spMkLst>
            <pc:docMk/>
            <pc:sldMk cId="2119231613" sldId="266"/>
            <ac:spMk id="8" creationId="{36B93B81-5ED7-4387-828F-605FD3B1B004}"/>
          </ac:spMkLst>
        </pc:spChg>
        <pc:spChg chg="add del">
          <ac:chgData name="Rachel Plakstis" userId="1918a894-89a1-4a00-8fd0-929a9a8b70cb" providerId="ADAL" clId="{F8C8152B-82C2-4099-8080-E5636296F41E}" dt="2021-10-22T18:26:49.264" v="580"/>
          <ac:spMkLst>
            <pc:docMk/>
            <pc:sldMk cId="2119231613" sldId="266"/>
            <ac:spMk id="9" creationId="{AD21898E-86C0-4C8A-A76C-DF33E844C87A}"/>
          </ac:spMkLst>
        </pc:spChg>
        <pc:spChg chg="add del">
          <ac:chgData name="Rachel Plakstis" userId="1918a894-89a1-4a00-8fd0-929a9a8b70cb" providerId="ADAL" clId="{F8C8152B-82C2-4099-8080-E5636296F41E}" dt="2021-10-22T18:19:32.063" v="499"/>
          <ac:spMkLst>
            <pc:docMk/>
            <pc:sldMk cId="2119231613" sldId="266"/>
            <ac:spMk id="10" creationId="{61951AA0-DD9C-4514-A46F-ABF18C50E55D}"/>
          </ac:spMkLst>
        </pc:spChg>
        <pc:spChg chg="add del">
          <ac:chgData name="Rachel Plakstis" userId="1918a894-89a1-4a00-8fd0-929a9a8b70cb" providerId="ADAL" clId="{F8C8152B-82C2-4099-8080-E5636296F41E}" dt="2021-10-22T18:26:49.264" v="580"/>
          <ac:spMkLst>
            <pc:docMk/>
            <pc:sldMk cId="2119231613" sldId="266"/>
            <ac:spMk id="11" creationId="{5C8F04BD-D093-45D0-B54C-50FDB308B4EE}"/>
          </ac:spMkLst>
        </pc:spChg>
        <pc:spChg chg="add del">
          <ac:chgData name="Rachel Plakstis" userId="1918a894-89a1-4a00-8fd0-929a9a8b70cb" providerId="ADAL" clId="{F8C8152B-82C2-4099-8080-E5636296F41E}" dt="2021-10-22T17:59:01.261" v="256"/>
          <ac:spMkLst>
            <pc:docMk/>
            <pc:sldMk cId="2119231613" sldId="266"/>
            <ac:spMk id="12" creationId="{4F9857ED-1DEF-4481-AEB4-E7759342AC1A}"/>
          </ac:spMkLst>
        </pc:spChg>
        <pc:spChg chg="add del">
          <ac:chgData name="Rachel Plakstis" userId="1918a894-89a1-4a00-8fd0-929a9a8b70cb" providerId="ADAL" clId="{F8C8152B-82C2-4099-8080-E5636296F41E}" dt="2021-10-22T17:59:01.261" v="256"/>
          <ac:spMkLst>
            <pc:docMk/>
            <pc:sldMk cId="2119231613" sldId="266"/>
            <ac:spMk id="14" creationId="{D6E4FBE1-8E8A-42A6-B693-88C8979D80EA}"/>
          </ac:spMkLst>
        </pc:spChg>
      </pc:sldChg>
      <pc:sldChg chg="addSp delSp modSp mod setBg setClrOvrMap delDesignElem">
        <pc:chgData name="Rachel Plakstis" userId="1918a894-89a1-4a00-8fd0-929a9a8b70cb" providerId="ADAL" clId="{F8C8152B-82C2-4099-8080-E5636296F41E}" dt="2021-10-22T18:34:13.104" v="683" actId="14100"/>
        <pc:sldMkLst>
          <pc:docMk/>
          <pc:sldMk cId="3087873486" sldId="267"/>
        </pc:sldMkLst>
        <pc:spChg chg="mod">
          <ac:chgData name="Rachel Plakstis" userId="1918a894-89a1-4a00-8fd0-929a9a8b70cb" providerId="ADAL" clId="{F8C8152B-82C2-4099-8080-E5636296F41E}" dt="2021-10-22T18:34:13.104" v="683" actId="14100"/>
          <ac:spMkLst>
            <pc:docMk/>
            <pc:sldMk cId="3087873486" sldId="267"/>
            <ac:spMk id="2" creationId="{5A5D2748-CBF7-4F59-B6A7-4D846F1CB10F}"/>
          </ac:spMkLst>
        </pc:spChg>
        <pc:spChg chg="mod">
          <ac:chgData name="Rachel Plakstis" userId="1918a894-89a1-4a00-8fd0-929a9a8b70cb" providerId="ADAL" clId="{F8C8152B-82C2-4099-8080-E5636296F41E}" dt="2021-10-22T18:30:50.617" v="654" actId="26606"/>
          <ac:spMkLst>
            <pc:docMk/>
            <pc:sldMk cId="3087873486" sldId="267"/>
            <ac:spMk id="3" creationId="{DEBDE601-8B87-49B5-9EAB-A4A7BB4DFAC2}"/>
          </ac:spMkLst>
        </pc:spChg>
        <pc:spChg chg="add del">
          <ac:chgData name="Rachel Plakstis" userId="1918a894-89a1-4a00-8fd0-929a9a8b70cb" providerId="ADAL" clId="{F8C8152B-82C2-4099-8080-E5636296F41E}" dt="2021-10-22T18:26:49.264" v="580"/>
          <ac:spMkLst>
            <pc:docMk/>
            <pc:sldMk cId="3087873486" sldId="267"/>
            <ac:spMk id="5" creationId="{DFF2AC85-FAA0-4844-813F-83C04D7382E2}"/>
          </ac:spMkLst>
        </pc:spChg>
        <pc:spChg chg="add del">
          <ac:chgData name="Rachel Plakstis" userId="1918a894-89a1-4a00-8fd0-929a9a8b70cb" providerId="ADAL" clId="{F8C8152B-82C2-4099-8080-E5636296F41E}" dt="2021-10-22T18:26:49.264" v="580"/>
          <ac:spMkLst>
            <pc:docMk/>
            <pc:sldMk cId="3087873486" sldId="267"/>
            <ac:spMk id="6" creationId="{89CC0F1E-BAA2-47B1-8F83-7ECB9FD9E009}"/>
          </ac:spMkLst>
        </pc:spChg>
        <pc:spChg chg="add">
          <ac:chgData name="Rachel Plakstis" userId="1918a894-89a1-4a00-8fd0-929a9a8b70cb" providerId="ADAL" clId="{F8C8152B-82C2-4099-8080-E5636296F41E}" dt="2021-10-22T18:30:50.617" v="654" actId="26606"/>
          <ac:spMkLst>
            <pc:docMk/>
            <pc:sldMk cId="3087873486" sldId="267"/>
            <ac:spMk id="7" creationId="{09588DA8-065E-4F6F-8EFD-43104AB2E0CF}"/>
          </ac:spMkLst>
        </pc:spChg>
        <pc:spChg chg="add del">
          <ac:chgData name="Rachel Plakstis" userId="1918a894-89a1-4a00-8fd0-929a9a8b70cb" providerId="ADAL" clId="{F8C8152B-82C2-4099-8080-E5636296F41E}" dt="2021-10-22T18:19:32.063" v="499"/>
          <ac:spMkLst>
            <pc:docMk/>
            <pc:sldMk cId="3087873486" sldId="267"/>
            <ac:spMk id="8" creationId="{4FD616AB-2B32-4A45-BEC9-C743E8978059}"/>
          </ac:spMkLst>
        </pc:spChg>
        <pc:spChg chg="add">
          <ac:chgData name="Rachel Plakstis" userId="1918a894-89a1-4a00-8fd0-929a9a8b70cb" providerId="ADAL" clId="{F8C8152B-82C2-4099-8080-E5636296F41E}" dt="2021-10-22T18:30:50.617" v="654" actId="26606"/>
          <ac:spMkLst>
            <pc:docMk/>
            <pc:sldMk cId="3087873486" sldId="267"/>
            <ac:spMk id="9" creationId="{C4285719-470E-454C-AF62-8323075F1F5B}"/>
          </ac:spMkLst>
        </pc:spChg>
        <pc:spChg chg="add del">
          <ac:chgData name="Rachel Plakstis" userId="1918a894-89a1-4a00-8fd0-929a9a8b70cb" providerId="ADAL" clId="{F8C8152B-82C2-4099-8080-E5636296F41E}" dt="2021-10-22T18:19:32.063" v="499"/>
          <ac:spMkLst>
            <pc:docMk/>
            <pc:sldMk cId="3087873486" sldId="267"/>
            <ac:spMk id="10" creationId="{BEC91407-C839-4EE3-B5C6-34919D3DE7B5}"/>
          </ac:spMkLst>
        </pc:spChg>
        <pc:spChg chg="del">
          <ac:chgData name="Rachel Plakstis" userId="1918a894-89a1-4a00-8fd0-929a9a8b70cb" providerId="ADAL" clId="{F8C8152B-82C2-4099-8080-E5636296F41E}" dt="2021-10-22T17:57:16.304" v="235" actId="26606"/>
          <ac:spMkLst>
            <pc:docMk/>
            <pc:sldMk cId="3087873486" sldId="267"/>
            <ac:spMk id="11" creationId="{3AD318CC-E2A8-4E27-9548-A047A78999B1}"/>
          </ac:spMkLst>
        </pc:spChg>
        <pc:spChg chg="add">
          <ac:chgData name="Rachel Plakstis" userId="1918a894-89a1-4a00-8fd0-929a9a8b70cb" providerId="ADAL" clId="{F8C8152B-82C2-4099-8080-E5636296F41E}" dt="2021-10-22T18:30:50.617" v="654" actId="26606"/>
          <ac:spMkLst>
            <pc:docMk/>
            <pc:sldMk cId="3087873486" sldId="267"/>
            <ac:spMk id="12" creationId="{CD9FE4EF-C4D8-49A0-B2FF-81D8DB7D8A24}"/>
          </ac:spMkLst>
        </pc:spChg>
        <pc:spChg chg="add">
          <ac:chgData name="Rachel Plakstis" userId="1918a894-89a1-4a00-8fd0-929a9a8b70cb" providerId="ADAL" clId="{F8C8152B-82C2-4099-8080-E5636296F41E}" dt="2021-10-22T18:30:50.617" v="654" actId="26606"/>
          <ac:spMkLst>
            <pc:docMk/>
            <pc:sldMk cId="3087873486" sldId="267"/>
            <ac:spMk id="14" creationId="{4300840D-0A0B-4512-BACA-B439D5B9C57C}"/>
          </ac:spMkLst>
        </pc:spChg>
        <pc:spChg chg="add">
          <ac:chgData name="Rachel Plakstis" userId="1918a894-89a1-4a00-8fd0-929a9a8b70cb" providerId="ADAL" clId="{F8C8152B-82C2-4099-8080-E5636296F41E}" dt="2021-10-22T18:30:50.617" v="654" actId="26606"/>
          <ac:spMkLst>
            <pc:docMk/>
            <pc:sldMk cId="3087873486" sldId="267"/>
            <ac:spMk id="15" creationId="{8D71EDA1-87BF-4D5D-AB79-F346FD19278A}"/>
          </ac:spMkLst>
        </pc:spChg>
        <pc:spChg chg="add">
          <ac:chgData name="Rachel Plakstis" userId="1918a894-89a1-4a00-8fd0-929a9a8b70cb" providerId="ADAL" clId="{F8C8152B-82C2-4099-8080-E5636296F41E}" dt="2021-10-22T18:30:50.617" v="654" actId="26606"/>
          <ac:spMkLst>
            <pc:docMk/>
            <pc:sldMk cId="3087873486" sldId="267"/>
            <ac:spMk id="16" creationId="{D2B78728-A580-49A7-84F9-6EF6F583ADE0}"/>
          </ac:spMkLst>
        </pc:spChg>
        <pc:spChg chg="add">
          <ac:chgData name="Rachel Plakstis" userId="1918a894-89a1-4a00-8fd0-929a9a8b70cb" providerId="ADAL" clId="{F8C8152B-82C2-4099-8080-E5636296F41E}" dt="2021-10-22T18:30:50.617" v="654" actId="26606"/>
          <ac:spMkLst>
            <pc:docMk/>
            <pc:sldMk cId="3087873486" sldId="267"/>
            <ac:spMk id="18" creationId="{38FAA1A1-D861-433F-88FA-1E9D6FD31D11}"/>
          </ac:spMkLst>
        </pc:spChg>
        <pc:spChg chg="del">
          <ac:chgData name="Rachel Plakstis" userId="1918a894-89a1-4a00-8fd0-929a9a8b70cb" providerId="ADAL" clId="{F8C8152B-82C2-4099-8080-E5636296F41E}" dt="2021-10-22T17:57:16.304" v="235" actId="26606"/>
          <ac:spMkLst>
            <pc:docMk/>
            <pc:sldMk cId="3087873486" sldId="267"/>
            <ac:spMk id="20" creationId="{2C1BBA94-3F40-40AA-8BB9-E69E25E537C1}"/>
          </ac:spMkLst>
        </pc:spChg>
        <pc:spChg chg="add del">
          <ac:chgData name="Rachel Plakstis" userId="1918a894-89a1-4a00-8fd0-929a9a8b70cb" providerId="ADAL" clId="{F8C8152B-82C2-4099-8080-E5636296F41E}" dt="2021-10-22T17:59:01.261" v="256"/>
          <ac:spMkLst>
            <pc:docMk/>
            <pc:sldMk cId="3087873486" sldId="267"/>
            <ac:spMk id="25" creationId="{DFF2AC85-FAA0-4844-813F-83C04D7382E2}"/>
          </ac:spMkLst>
        </pc:spChg>
        <pc:spChg chg="add del">
          <ac:chgData name="Rachel Plakstis" userId="1918a894-89a1-4a00-8fd0-929a9a8b70cb" providerId="ADAL" clId="{F8C8152B-82C2-4099-8080-E5636296F41E}" dt="2021-10-22T17:59:01.261" v="256"/>
          <ac:spMkLst>
            <pc:docMk/>
            <pc:sldMk cId="3087873486" sldId="267"/>
            <ac:spMk id="27" creationId="{89CC0F1E-BAA2-47B1-8F83-7ECB9FD9E009}"/>
          </ac:spMkLst>
        </pc:spChg>
        <pc:grpChg chg="del">
          <ac:chgData name="Rachel Plakstis" userId="1918a894-89a1-4a00-8fd0-929a9a8b70cb" providerId="ADAL" clId="{F8C8152B-82C2-4099-8080-E5636296F41E}" dt="2021-10-22T17:57:16.304" v="235" actId="26606"/>
          <ac:grpSpMkLst>
            <pc:docMk/>
            <pc:sldMk cId="3087873486" sldId="267"/>
            <ac:grpSpMk id="13" creationId="{B14B560F-9DD7-4302-A60B-EBD3EF59B073}"/>
          </ac:grpSpMkLst>
        </pc:grpChg>
      </pc:sldChg>
      <pc:sldChg chg="addSp delSp modSp mod setBg setClrOvrMap delDesignElem">
        <pc:chgData name="Rachel Plakstis" userId="1918a894-89a1-4a00-8fd0-929a9a8b70cb" providerId="ADAL" clId="{F8C8152B-82C2-4099-8080-E5636296F41E}" dt="2021-10-22T18:32:34.347" v="673" actId="207"/>
        <pc:sldMkLst>
          <pc:docMk/>
          <pc:sldMk cId="1129308763" sldId="268"/>
        </pc:sldMkLst>
        <pc:spChg chg="mod">
          <ac:chgData name="Rachel Plakstis" userId="1918a894-89a1-4a00-8fd0-929a9a8b70cb" providerId="ADAL" clId="{F8C8152B-82C2-4099-8080-E5636296F41E}" dt="2021-10-22T18:32:34.347" v="673" actId="207"/>
          <ac:spMkLst>
            <pc:docMk/>
            <pc:sldMk cId="1129308763" sldId="268"/>
            <ac:spMk id="2" creationId="{0C438586-5286-4D5E-BAF0-6A346ECE70E8}"/>
          </ac:spMkLst>
        </pc:spChg>
        <pc:spChg chg="mod ord">
          <ac:chgData name="Rachel Plakstis" userId="1918a894-89a1-4a00-8fd0-929a9a8b70cb" providerId="ADAL" clId="{F8C8152B-82C2-4099-8080-E5636296F41E}" dt="2021-10-22T18:32:34.347" v="673" actId="207"/>
          <ac:spMkLst>
            <pc:docMk/>
            <pc:sldMk cId="1129308763" sldId="268"/>
            <ac:spMk id="3" creationId="{A6783278-45A7-48EF-9646-53CE6F11FF7F}"/>
          </ac:spMkLst>
        </pc:spChg>
        <pc:spChg chg="add del">
          <ac:chgData name="Rachel Plakstis" userId="1918a894-89a1-4a00-8fd0-929a9a8b70cb" providerId="ADAL" clId="{F8C8152B-82C2-4099-8080-E5636296F41E}" dt="2021-10-22T18:26:49.264" v="580"/>
          <ac:spMkLst>
            <pc:docMk/>
            <pc:sldMk cId="1129308763" sldId="268"/>
            <ac:spMk id="7" creationId="{CF62D2A7-8207-488C-9F46-316BA81A16C8}"/>
          </ac:spMkLst>
        </pc:spChg>
        <pc:spChg chg="add del">
          <ac:chgData name="Rachel Plakstis" userId="1918a894-89a1-4a00-8fd0-929a9a8b70cb" providerId="ADAL" clId="{F8C8152B-82C2-4099-8080-E5636296F41E}" dt="2021-10-22T18:26:49.264" v="580"/>
          <ac:spMkLst>
            <pc:docMk/>
            <pc:sldMk cId="1129308763" sldId="268"/>
            <ac:spMk id="8" creationId="{52AC6D7F-F068-4E11-BB06-F601D89BB980}"/>
          </ac:spMkLst>
        </pc:spChg>
        <pc:spChg chg="add del">
          <ac:chgData name="Rachel Plakstis" userId="1918a894-89a1-4a00-8fd0-929a9a8b70cb" providerId="ADAL" clId="{F8C8152B-82C2-4099-8080-E5636296F41E}" dt="2021-10-22T18:19:32.063" v="499"/>
          <ac:spMkLst>
            <pc:docMk/>
            <pc:sldMk cId="1129308763" sldId="268"/>
            <ac:spMk id="10" creationId="{4025239F-A6FB-43A8-BD4A-3FB7C0B48DF5}"/>
          </ac:spMkLst>
        </pc:spChg>
        <pc:spChg chg="add del">
          <ac:chgData name="Rachel Plakstis" userId="1918a894-89a1-4a00-8fd0-929a9a8b70cb" providerId="ADAL" clId="{F8C8152B-82C2-4099-8080-E5636296F41E}" dt="2021-10-22T18:19:32.063" v="499"/>
          <ac:spMkLst>
            <pc:docMk/>
            <pc:sldMk cId="1129308763" sldId="268"/>
            <ac:spMk id="12" creationId="{FB2836FF-945C-48EA-A449-7EDFC73F6750}"/>
          </ac:spMkLst>
        </pc:spChg>
        <pc:spChg chg="add del">
          <ac:chgData name="Rachel Plakstis" userId="1918a894-89a1-4a00-8fd0-929a9a8b70cb" providerId="ADAL" clId="{F8C8152B-82C2-4099-8080-E5636296F41E}" dt="2021-10-22T18:19:32.063" v="499"/>
          <ac:spMkLst>
            <pc:docMk/>
            <pc:sldMk cId="1129308763" sldId="268"/>
            <ac:spMk id="14" creationId="{83BC7947-FCF0-4F53-A871-5E847286C314}"/>
          </ac:spMkLst>
        </pc:spChg>
        <pc:spChg chg="add del">
          <ac:chgData name="Rachel Plakstis" userId="1918a894-89a1-4a00-8fd0-929a9a8b70cb" providerId="ADAL" clId="{F8C8152B-82C2-4099-8080-E5636296F41E}" dt="2021-10-22T18:19:32.063" v="499"/>
          <ac:spMkLst>
            <pc:docMk/>
            <pc:sldMk cId="1129308763" sldId="268"/>
            <ac:spMk id="16" creationId="{C5E04DFB-DE39-4410-A457-DD1B62DE0640}"/>
          </ac:spMkLst>
        </pc:spChg>
        <pc:spChg chg="add del">
          <ac:chgData name="Rachel Plakstis" userId="1918a894-89a1-4a00-8fd0-929a9a8b70cb" providerId="ADAL" clId="{F8C8152B-82C2-4099-8080-E5636296F41E}" dt="2021-10-22T17:57:32.444" v="238" actId="26606"/>
          <ac:spMkLst>
            <pc:docMk/>
            <pc:sldMk cId="1129308763" sldId="268"/>
            <ac:spMk id="19" creationId="{9D25F302-27C5-414F-97F8-6EA0A6C028BA}"/>
          </ac:spMkLst>
        </pc:spChg>
        <pc:spChg chg="add del">
          <ac:chgData name="Rachel Plakstis" userId="1918a894-89a1-4a00-8fd0-929a9a8b70cb" providerId="ADAL" clId="{F8C8152B-82C2-4099-8080-E5636296F41E}" dt="2021-10-22T17:57:32.444" v="238" actId="26606"/>
          <ac:spMkLst>
            <pc:docMk/>
            <pc:sldMk cId="1129308763" sldId="268"/>
            <ac:spMk id="20" creationId="{830A36F8-48C2-4842-A87B-8CE8DF4E7FD2}"/>
          </ac:spMkLst>
        </pc:spChg>
        <pc:spChg chg="add del">
          <ac:chgData name="Rachel Plakstis" userId="1918a894-89a1-4a00-8fd0-929a9a8b70cb" providerId="ADAL" clId="{F8C8152B-82C2-4099-8080-E5636296F41E}" dt="2021-10-22T17:57:32.444" v="238" actId="26606"/>
          <ac:spMkLst>
            <pc:docMk/>
            <pc:sldMk cId="1129308763" sldId="268"/>
            <ac:spMk id="21" creationId="{8F451A30-466B-4996-9BA5-CD6ABCC6D558}"/>
          </ac:spMkLst>
        </pc:spChg>
        <pc:spChg chg="add del">
          <ac:chgData name="Rachel Plakstis" userId="1918a894-89a1-4a00-8fd0-929a9a8b70cb" providerId="ADAL" clId="{F8C8152B-82C2-4099-8080-E5636296F41E}" dt="2021-10-22T17:57:32.444" v="237" actId="26606"/>
          <ac:spMkLst>
            <pc:docMk/>
            <pc:sldMk cId="1129308763" sldId="268"/>
            <ac:spMk id="26" creationId="{4F74D28C-3268-4E35-8EE1-D92CB4A85A7D}"/>
          </ac:spMkLst>
        </pc:spChg>
        <pc:spChg chg="add del">
          <ac:chgData name="Rachel Plakstis" userId="1918a894-89a1-4a00-8fd0-929a9a8b70cb" providerId="ADAL" clId="{F8C8152B-82C2-4099-8080-E5636296F41E}" dt="2021-10-22T17:57:32.444" v="237" actId="26606"/>
          <ac:spMkLst>
            <pc:docMk/>
            <pc:sldMk cId="1129308763" sldId="268"/>
            <ac:spMk id="28" creationId="{58D44E42-C462-4105-BC86-FE75B4E3C4AF}"/>
          </ac:spMkLst>
        </pc:spChg>
        <pc:spChg chg="add del">
          <ac:chgData name="Rachel Plakstis" userId="1918a894-89a1-4a00-8fd0-929a9a8b70cb" providerId="ADAL" clId="{F8C8152B-82C2-4099-8080-E5636296F41E}" dt="2021-10-22T17:57:42.158" v="240" actId="26606"/>
          <ac:spMkLst>
            <pc:docMk/>
            <pc:sldMk cId="1129308763" sldId="268"/>
            <ac:spMk id="30" creationId="{58F1FB8D-1842-4A04-998D-6CF047AB2790}"/>
          </ac:spMkLst>
        </pc:spChg>
        <pc:spChg chg="add del">
          <ac:chgData name="Rachel Plakstis" userId="1918a894-89a1-4a00-8fd0-929a9a8b70cb" providerId="ADAL" clId="{F8C8152B-82C2-4099-8080-E5636296F41E}" dt="2021-10-22T17:57:42.158" v="240" actId="26606"/>
          <ac:spMkLst>
            <pc:docMk/>
            <pc:sldMk cId="1129308763" sldId="268"/>
            <ac:spMk id="31" creationId="{56C20283-73E0-40EC-8AD8-057F581F64C2}"/>
          </ac:spMkLst>
        </pc:spChg>
        <pc:spChg chg="add del">
          <ac:chgData name="Rachel Plakstis" userId="1918a894-89a1-4a00-8fd0-929a9a8b70cb" providerId="ADAL" clId="{F8C8152B-82C2-4099-8080-E5636296F41E}" dt="2021-10-22T17:57:42.158" v="240" actId="26606"/>
          <ac:spMkLst>
            <pc:docMk/>
            <pc:sldMk cId="1129308763" sldId="268"/>
            <ac:spMk id="32" creationId="{3FCC729B-E528-40C3-82D3-BA4375575E87}"/>
          </ac:spMkLst>
        </pc:spChg>
        <pc:spChg chg="add del">
          <ac:chgData name="Rachel Plakstis" userId="1918a894-89a1-4a00-8fd0-929a9a8b70cb" providerId="ADAL" clId="{F8C8152B-82C2-4099-8080-E5636296F41E}" dt="2021-10-22T17:59:01.261" v="256"/>
          <ac:spMkLst>
            <pc:docMk/>
            <pc:sldMk cId="1129308763" sldId="268"/>
            <ac:spMk id="37" creationId="{5A0118C5-4F8D-4CF4-BADD-53FEACC6C42A}"/>
          </ac:spMkLst>
        </pc:spChg>
        <pc:spChg chg="add del">
          <ac:chgData name="Rachel Plakstis" userId="1918a894-89a1-4a00-8fd0-929a9a8b70cb" providerId="ADAL" clId="{F8C8152B-82C2-4099-8080-E5636296F41E}" dt="2021-10-22T17:59:01.261" v="256"/>
          <ac:spMkLst>
            <pc:docMk/>
            <pc:sldMk cId="1129308763" sldId="268"/>
            <ac:spMk id="39" creationId="{52D7FCC1-2D52-49CE-A986-EE6E0CA64957}"/>
          </ac:spMkLst>
        </pc:spChg>
        <pc:spChg chg="add del">
          <ac:chgData name="Rachel Plakstis" userId="1918a894-89a1-4a00-8fd0-929a9a8b70cb" providerId="ADAL" clId="{F8C8152B-82C2-4099-8080-E5636296F41E}" dt="2021-10-22T17:59:01.261" v="256"/>
          <ac:spMkLst>
            <pc:docMk/>
            <pc:sldMk cId="1129308763" sldId="268"/>
            <ac:spMk id="41" creationId="{28C3CACD-E5A7-4AAC-AE47-75CF7D30FF7C}"/>
          </ac:spMkLst>
        </pc:spChg>
        <pc:grpChg chg="add del">
          <ac:chgData name="Rachel Plakstis" userId="1918a894-89a1-4a00-8fd0-929a9a8b70cb" providerId="ADAL" clId="{F8C8152B-82C2-4099-8080-E5636296F41E}" dt="2021-10-22T17:59:01.261" v="256"/>
          <ac:grpSpMkLst>
            <pc:docMk/>
            <pc:sldMk cId="1129308763" sldId="268"/>
            <ac:grpSpMk id="43" creationId="{3A35C15A-135A-4FD3-BA11-A046CFA3907A}"/>
          </ac:grpSpMkLst>
        </pc:grpChg>
        <pc:grpChg chg="add del">
          <ac:chgData name="Rachel Plakstis" userId="1918a894-89a1-4a00-8fd0-929a9a8b70cb" providerId="ADAL" clId="{F8C8152B-82C2-4099-8080-E5636296F41E}" dt="2021-10-22T17:59:01.261" v="256"/>
          <ac:grpSpMkLst>
            <pc:docMk/>
            <pc:sldMk cId="1129308763" sldId="268"/>
            <ac:grpSpMk id="51" creationId="{03AF83E4-4DE2-499C-9F36-0279E7E4FBBE}"/>
          </ac:grpSpMkLst>
        </pc:grpChg>
        <pc:picChg chg="mod ord">
          <ac:chgData name="Rachel Plakstis" userId="1918a894-89a1-4a00-8fd0-929a9a8b70cb" providerId="ADAL" clId="{F8C8152B-82C2-4099-8080-E5636296F41E}" dt="2021-10-22T18:22:19.380" v="545" actId="26606"/>
          <ac:picMkLst>
            <pc:docMk/>
            <pc:sldMk cId="1129308763" sldId="268"/>
            <ac:picMk id="5" creationId="{657066BC-77CD-4037-AF0B-682D59F9E1D1}"/>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5C7277D-D9BF-4068-90A1-0113D7CB8CF6}" type="datetimeFigureOut">
              <a:rPr lang="en-US" smtClean="0"/>
              <a:t>10/22/2021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2A0E0A8-EC4B-4EA8-A321-464486422D20}" type="slidenum">
              <a:rPr lang="en-US" smtClean="0"/>
              <a:t>‹#›</a:t>
            </a:fld>
            <a:endParaRPr lang="en-US"/>
          </a:p>
        </p:txBody>
      </p:sp>
    </p:spTree>
    <p:extLst>
      <p:ext uri="{BB962C8B-B14F-4D97-AF65-F5344CB8AC3E}">
        <p14:creationId xmlns:p14="http://schemas.microsoft.com/office/powerpoint/2010/main" val="7116690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2A0E0A8-EC4B-4EA8-A321-464486422D20}" type="slidenum">
              <a:rPr lang="en-US" smtClean="0"/>
              <a:t>2</a:t>
            </a:fld>
            <a:endParaRPr lang="en-US"/>
          </a:p>
        </p:txBody>
      </p:sp>
    </p:spTree>
    <p:extLst>
      <p:ext uri="{BB962C8B-B14F-4D97-AF65-F5344CB8AC3E}">
        <p14:creationId xmlns:p14="http://schemas.microsoft.com/office/powerpoint/2010/main" val="22257985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2A0E0A8-EC4B-4EA8-A321-464486422D20}" type="slidenum">
              <a:rPr lang="en-US" smtClean="0"/>
              <a:t>6</a:t>
            </a:fld>
            <a:endParaRPr lang="en-US"/>
          </a:p>
        </p:txBody>
      </p:sp>
    </p:spTree>
    <p:extLst>
      <p:ext uri="{BB962C8B-B14F-4D97-AF65-F5344CB8AC3E}">
        <p14:creationId xmlns:p14="http://schemas.microsoft.com/office/powerpoint/2010/main" val="22844614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A70F276-1833-4A75-9C1D-A56E2295A68D}" type="datetimeFigureOut">
              <a:rPr lang="en-US" smtClean="0"/>
              <a:t>10/22/2021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8844951-7827-47D4-8276-7DDE1FA7D85A}" type="slidenum">
              <a:rPr lang="en-US" smtClean="0"/>
              <a:t>‹#›</a:t>
            </a:fld>
            <a:endParaRPr lang="en-US" dirty="0"/>
          </a:p>
        </p:txBody>
      </p:sp>
    </p:spTree>
    <p:extLst>
      <p:ext uri="{BB962C8B-B14F-4D97-AF65-F5344CB8AC3E}">
        <p14:creationId xmlns:p14="http://schemas.microsoft.com/office/powerpoint/2010/main" val="2882389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70F276-1833-4A75-9C1D-A56E2295A68D}" type="datetimeFigureOut">
              <a:rPr lang="en-US" smtClean="0"/>
              <a:pPr/>
              <a:t>10/22/2021</a:t>
            </a:fld>
            <a:endParaRPr lang="en-US" dirty="0"/>
          </a:p>
        </p:txBody>
      </p:sp>
      <p:sp>
        <p:nvSpPr>
          <p:cNvPr id="5" name="Footer Placeholder 4"/>
          <p:cNvSpPr>
            <a:spLocks noGrp="1"/>
          </p:cNvSpPr>
          <p:nvPr>
            <p:ph type="ftr" sz="quarter" idx="11"/>
          </p:nvPr>
        </p:nvSpPr>
        <p:spPr/>
        <p:txBody>
          <a:bodyPr/>
          <a:lstStyle/>
          <a:p>
            <a:endParaRPr lang="en-US" dirty="0">
              <a:solidFill>
                <a:srgbClr val="FFFFFF"/>
              </a:solidFill>
            </a:endParaRPr>
          </a:p>
        </p:txBody>
      </p:sp>
      <p:sp>
        <p:nvSpPr>
          <p:cNvPr id="6" name="Slide Number Placeholder 5"/>
          <p:cNvSpPr>
            <a:spLocks noGrp="1"/>
          </p:cNvSpPr>
          <p:nvPr>
            <p:ph type="sldNum" sz="quarter" idx="12"/>
          </p:nvPr>
        </p:nvSpPr>
        <p:spPr/>
        <p:txBody>
          <a:bodyPr/>
          <a:lstStyle/>
          <a:p>
            <a:fld id="{28844951-7827-47D4-8276-7DDE1FA7D85A}" type="slidenum">
              <a:rPr lang="en-US" smtClean="0"/>
              <a:pPr/>
              <a:t>‹#›</a:t>
            </a:fld>
            <a:endParaRPr lang="en-US" dirty="0"/>
          </a:p>
        </p:txBody>
      </p:sp>
    </p:spTree>
    <p:extLst>
      <p:ext uri="{BB962C8B-B14F-4D97-AF65-F5344CB8AC3E}">
        <p14:creationId xmlns:p14="http://schemas.microsoft.com/office/powerpoint/2010/main" val="32901648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70F276-1833-4A75-9C1D-A56E2295A68D}" type="datetimeFigureOut">
              <a:rPr lang="en-US" smtClean="0"/>
              <a:pPr/>
              <a:t>10/22/2021</a:t>
            </a:fld>
            <a:endParaRPr lang="en-US" dirty="0"/>
          </a:p>
        </p:txBody>
      </p:sp>
      <p:sp>
        <p:nvSpPr>
          <p:cNvPr id="5" name="Footer Placeholder 4"/>
          <p:cNvSpPr>
            <a:spLocks noGrp="1"/>
          </p:cNvSpPr>
          <p:nvPr>
            <p:ph type="ftr" sz="quarter" idx="11"/>
          </p:nvPr>
        </p:nvSpPr>
        <p:spPr/>
        <p:txBody>
          <a:bodyPr/>
          <a:lstStyle/>
          <a:p>
            <a:endParaRPr lang="en-US" dirty="0">
              <a:solidFill>
                <a:srgbClr val="FFFFFF"/>
              </a:solidFill>
            </a:endParaRPr>
          </a:p>
        </p:txBody>
      </p:sp>
      <p:sp>
        <p:nvSpPr>
          <p:cNvPr id="6" name="Slide Number Placeholder 5"/>
          <p:cNvSpPr>
            <a:spLocks noGrp="1"/>
          </p:cNvSpPr>
          <p:nvPr>
            <p:ph type="sldNum" sz="quarter" idx="12"/>
          </p:nvPr>
        </p:nvSpPr>
        <p:spPr/>
        <p:txBody>
          <a:bodyPr/>
          <a:lstStyle/>
          <a:p>
            <a:fld id="{28844951-7827-47D4-8276-7DDE1FA7D85A}" type="slidenum">
              <a:rPr lang="en-US" smtClean="0"/>
              <a:pPr/>
              <a:t>‹#›</a:t>
            </a:fld>
            <a:endParaRPr lang="en-US" dirty="0"/>
          </a:p>
        </p:txBody>
      </p:sp>
    </p:spTree>
    <p:extLst>
      <p:ext uri="{BB962C8B-B14F-4D97-AF65-F5344CB8AC3E}">
        <p14:creationId xmlns:p14="http://schemas.microsoft.com/office/powerpoint/2010/main" val="25468608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70F276-1833-4A75-9C1D-A56E2295A68D}" type="datetimeFigureOut">
              <a:rPr lang="en-US" smtClean="0"/>
              <a:pPr/>
              <a:t>10/22/2021</a:t>
            </a:fld>
            <a:endParaRPr lang="en-US" dirty="0"/>
          </a:p>
        </p:txBody>
      </p:sp>
      <p:sp>
        <p:nvSpPr>
          <p:cNvPr id="5" name="Footer Placeholder 4"/>
          <p:cNvSpPr>
            <a:spLocks noGrp="1"/>
          </p:cNvSpPr>
          <p:nvPr>
            <p:ph type="ftr" sz="quarter" idx="11"/>
          </p:nvPr>
        </p:nvSpPr>
        <p:spPr/>
        <p:txBody>
          <a:bodyPr/>
          <a:lstStyle/>
          <a:p>
            <a:endParaRPr lang="en-US" dirty="0">
              <a:solidFill>
                <a:srgbClr val="FFFFFF"/>
              </a:solidFill>
            </a:endParaRPr>
          </a:p>
        </p:txBody>
      </p:sp>
      <p:sp>
        <p:nvSpPr>
          <p:cNvPr id="6" name="Slide Number Placeholder 5"/>
          <p:cNvSpPr>
            <a:spLocks noGrp="1"/>
          </p:cNvSpPr>
          <p:nvPr>
            <p:ph type="sldNum" sz="quarter" idx="12"/>
          </p:nvPr>
        </p:nvSpPr>
        <p:spPr/>
        <p:txBody>
          <a:bodyPr/>
          <a:lstStyle/>
          <a:p>
            <a:fld id="{28844951-7827-47D4-8276-7DDE1FA7D85A}" type="slidenum">
              <a:rPr lang="en-US" smtClean="0"/>
              <a:pPr/>
              <a:t>‹#›</a:t>
            </a:fld>
            <a:endParaRPr lang="en-US" dirty="0"/>
          </a:p>
        </p:txBody>
      </p:sp>
    </p:spTree>
    <p:extLst>
      <p:ext uri="{BB962C8B-B14F-4D97-AF65-F5344CB8AC3E}">
        <p14:creationId xmlns:p14="http://schemas.microsoft.com/office/powerpoint/2010/main" val="33195058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A70F276-1833-4A75-9C1D-A56E2295A68D}" type="datetimeFigureOut">
              <a:rPr lang="en-US" smtClean="0"/>
              <a:pPr/>
              <a:t>10/22/2021</a:t>
            </a:fld>
            <a:endParaRPr lang="en-US" dirty="0"/>
          </a:p>
        </p:txBody>
      </p:sp>
      <p:sp>
        <p:nvSpPr>
          <p:cNvPr id="5" name="Footer Placeholder 4"/>
          <p:cNvSpPr>
            <a:spLocks noGrp="1"/>
          </p:cNvSpPr>
          <p:nvPr>
            <p:ph type="ftr" sz="quarter" idx="11"/>
          </p:nvPr>
        </p:nvSpPr>
        <p:spPr/>
        <p:txBody>
          <a:bodyPr/>
          <a:lstStyle/>
          <a:p>
            <a:endParaRPr lang="en-US" dirty="0">
              <a:solidFill>
                <a:srgbClr val="FFFFFF"/>
              </a:solidFill>
            </a:endParaRPr>
          </a:p>
        </p:txBody>
      </p:sp>
      <p:sp>
        <p:nvSpPr>
          <p:cNvPr id="6" name="Slide Number Placeholder 5"/>
          <p:cNvSpPr>
            <a:spLocks noGrp="1"/>
          </p:cNvSpPr>
          <p:nvPr>
            <p:ph type="sldNum" sz="quarter" idx="12"/>
          </p:nvPr>
        </p:nvSpPr>
        <p:spPr/>
        <p:txBody>
          <a:bodyPr/>
          <a:lstStyle/>
          <a:p>
            <a:fld id="{28844951-7827-47D4-8276-7DDE1FA7D85A}" type="slidenum">
              <a:rPr lang="en-US" smtClean="0"/>
              <a:pPr/>
              <a:t>‹#›</a:t>
            </a:fld>
            <a:endParaRPr lang="en-US" dirty="0"/>
          </a:p>
        </p:txBody>
      </p:sp>
    </p:spTree>
    <p:extLst>
      <p:ext uri="{BB962C8B-B14F-4D97-AF65-F5344CB8AC3E}">
        <p14:creationId xmlns:p14="http://schemas.microsoft.com/office/powerpoint/2010/main" val="21614297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A70F276-1833-4A75-9C1D-A56E2295A68D}" type="datetimeFigureOut">
              <a:rPr lang="en-US" smtClean="0"/>
              <a:pPr/>
              <a:t>10/22/2021</a:t>
            </a:fld>
            <a:endParaRPr lang="en-US" dirty="0"/>
          </a:p>
        </p:txBody>
      </p:sp>
      <p:sp>
        <p:nvSpPr>
          <p:cNvPr id="6" name="Footer Placeholder 5"/>
          <p:cNvSpPr>
            <a:spLocks noGrp="1"/>
          </p:cNvSpPr>
          <p:nvPr>
            <p:ph type="ftr" sz="quarter" idx="11"/>
          </p:nvPr>
        </p:nvSpPr>
        <p:spPr/>
        <p:txBody>
          <a:bodyPr/>
          <a:lstStyle/>
          <a:p>
            <a:endParaRPr lang="en-US" dirty="0">
              <a:solidFill>
                <a:srgbClr val="FFFFFF"/>
              </a:solidFill>
            </a:endParaRPr>
          </a:p>
        </p:txBody>
      </p:sp>
      <p:sp>
        <p:nvSpPr>
          <p:cNvPr id="7" name="Slide Number Placeholder 6"/>
          <p:cNvSpPr>
            <a:spLocks noGrp="1"/>
          </p:cNvSpPr>
          <p:nvPr>
            <p:ph type="sldNum" sz="quarter" idx="12"/>
          </p:nvPr>
        </p:nvSpPr>
        <p:spPr/>
        <p:txBody>
          <a:bodyPr/>
          <a:lstStyle/>
          <a:p>
            <a:fld id="{28844951-7827-47D4-8276-7DDE1FA7D85A}" type="slidenum">
              <a:rPr lang="en-US" smtClean="0"/>
              <a:pPr/>
              <a:t>‹#›</a:t>
            </a:fld>
            <a:endParaRPr lang="en-US" dirty="0"/>
          </a:p>
        </p:txBody>
      </p:sp>
    </p:spTree>
    <p:extLst>
      <p:ext uri="{BB962C8B-B14F-4D97-AF65-F5344CB8AC3E}">
        <p14:creationId xmlns:p14="http://schemas.microsoft.com/office/powerpoint/2010/main" val="1233928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A70F276-1833-4A75-9C1D-A56E2295A68D}" type="datetimeFigureOut">
              <a:rPr lang="en-US" smtClean="0"/>
              <a:pPr/>
              <a:t>10/22/2021</a:t>
            </a:fld>
            <a:endParaRPr lang="en-US" dirty="0"/>
          </a:p>
        </p:txBody>
      </p:sp>
      <p:sp>
        <p:nvSpPr>
          <p:cNvPr id="8" name="Footer Placeholder 7"/>
          <p:cNvSpPr>
            <a:spLocks noGrp="1"/>
          </p:cNvSpPr>
          <p:nvPr>
            <p:ph type="ftr" sz="quarter" idx="11"/>
          </p:nvPr>
        </p:nvSpPr>
        <p:spPr/>
        <p:txBody>
          <a:bodyPr/>
          <a:lstStyle/>
          <a:p>
            <a:endParaRPr lang="en-US" dirty="0">
              <a:solidFill>
                <a:srgbClr val="FFFFFF"/>
              </a:solidFill>
            </a:endParaRPr>
          </a:p>
        </p:txBody>
      </p:sp>
      <p:sp>
        <p:nvSpPr>
          <p:cNvPr id="9" name="Slide Number Placeholder 8"/>
          <p:cNvSpPr>
            <a:spLocks noGrp="1"/>
          </p:cNvSpPr>
          <p:nvPr>
            <p:ph type="sldNum" sz="quarter" idx="12"/>
          </p:nvPr>
        </p:nvSpPr>
        <p:spPr/>
        <p:txBody>
          <a:bodyPr/>
          <a:lstStyle/>
          <a:p>
            <a:fld id="{28844951-7827-47D4-8276-7DDE1FA7D85A}" type="slidenum">
              <a:rPr lang="en-US" smtClean="0"/>
              <a:pPr/>
              <a:t>‹#›</a:t>
            </a:fld>
            <a:endParaRPr lang="en-US" dirty="0"/>
          </a:p>
        </p:txBody>
      </p:sp>
    </p:spTree>
    <p:extLst>
      <p:ext uri="{BB962C8B-B14F-4D97-AF65-F5344CB8AC3E}">
        <p14:creationId xmlns:p14="http://schemas.microsoft.com/office/powerpoint/2010/main" val="35069195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A70F276-1833-4A75-9C1D-A56E2295A68D}" type="datetimeFigureOut">
              <a:rPr lang="en-US" smtClean="0"/>
              <a:pPr/>
              <a:t>10/22/2021</a:t>
            </a:fld>
            <a:endParaRPr lang="en-US" dirty="0"/>
          </a:p>
        </p:txBody>
      </p:sp>
      <p:sp>
        <p:nvSpPr>
          <p:cNvPr id="4" name="Footer Placeholder 3"/>
          <p:cNvSpPr>
            <a:spLocks noGrp="1"/>
          </p:cNvSpPr>
          <p:nvPr>
            <p:ph type="ftr" sz="quarter" idx="11"/>
          </p:nvPr>
        </p:nvSpPr>
        <p:spPr/>
        <p:txBody>
          <a:bodyPr/>
          <a:lstStyle/>
          <a:p>
            <a:endParaRPr lang="en-US" dirty="0">
              <a:solidFill>
                <a:srgbClr val="FFFFFF"/>
              </a:solidFill>
            </a:endParaRPr>
          </a:p>
        </p:txBody>
      </p:sp>
      <p:sp>
        <p:nvSpPr>
          <p:cNvPr id="5" name="Slide Number Placeholder 4"/>
          <p:cNvSpPr>
            <a:spLocks noGrp="1"/>
          </p:cNvSpPr>
          <p:nvPr>
            <p:ph type="sldNum" sz="quarter" idx="12"/>
          </p:nvPr>
        </p:nvSpPr>
        <p:spPr/>
        <p:txBody>
          <a:bodyPr/>
          <a:lstStyle/>
          <a:p>
            <a:fld id="{28844951-7827-47D4-8276-7DDE1FA7D85A}" type="slidenum">
              <a:rPr lang="en-US" smtClean="0"/>
              <a:pPr/>
              <a:t>‹#›</a:t>
            </a:fld>
            <a:endParaRPr lang="en-US" dirty="0"/>
          </a:p>
        </p:txBody>
      </p:sp>
    </p:spTree>
    <p:extLst>
      <p:ext uri="{BB962C8B-B14F-4D97-AF65-F5344CB8AC3E}">
        <p14:creationId xmlns:p14="http://schemas.microsoft.com/office/powerpoint/2010/main" val="413024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70F276-1833-4A75-9C1D-A56E2295A68D}" type="datetimeFigureOut">
              <a:rPr lang="en-US" smtClean="0"/>
              <a:pPr/>
              <a:t>10/22/2021</a:t>
            </a:fld>
            <a:endParaRPr lang="en-US" dirty="0"/>
          </a:p>
        </p:txBody>
      </p:sp>
      <p:sp>
        <p:nvSpPr>
          <p:cNvPr id="3" name="Footer Placeholder 2"/>
          <p:cNvSpPr>
            <a:spLocks noGrp="1"/>
          </p:cNvSpPr>
          <p:nvPr>
            <p:ph type="ftr" sz="quarter" idx="11"/>
          </p:nvPr>
        </p:nvSpPr>
        <p:spPr/>
        <p:txBody>
          <a:bodyPr/>
          <a:lstStyle/>
          <a:p>
            <a:endParaRPr lang="en-US" dirty="0">
              <a:solidFill>
                <a:srgbClr val="FFFFFF"/>
              </a:solidFill>
            </a:endParaRPr>
          </a:p>
        </p:txBody>
      </p:sp>
      <p:sp>
        <p:nvSpPr>
          <p:cNvPr id="4" name="Slide Number Placeholder 3"/>
          <p:cNvSpPr>
            <a:spLocks noGrp="1"/>
          </p:cNvSpPr>
          <p:nvPr>
            <p:ph type="sldNum" sz="quarter" idx="12"/>
          </p:nvPr>
        </p:nvSpPr>
        <p:spPr/>
        <p:txBody>
          <a:bodyPr/>
          <a:lstStyle/>
          <a:p>
            <a:fld id="{28844951-7827-47D4-8276-7DDE1FA7D85A}" type="slidenum">
              <a:rPr lang="en-US" smtClean="0"/>
              <a:pPr/>
              <a:t>‹#›</a:t>
            </a:fld>
            <a:endParaRPr lang="en-US" dirty="0"/>
          </a:p>
        </p:txBody>
      </p:sp>
    </p:spTree>
    <p:extLst>
      <p:ext uri="{BB962C8B-B14F-4D97-AF65-F5344CB8AC3E}">
        <p14:creationId xmlns:p14="http://schemas.microsoft.com/office/powerpoint/2010/main" val="126433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A70F276-1833-4A75-9C1D-A56E2295A68D}" type="datetimeFigureOut">
              <a:rPr lang="en-US" smtClean="0"/>
              <a:pPr/>
              <a:t>10/22/2021</a:t>
            </a:fld>
            <a:endParaRPr lang="en-US" dirty="0"/>
          </a:p>
        </p:txBody>
      </p:sp>
      <p:sp>
        <p:nvSpPr>
          <p:cNvPr id="6" name="Footer Placeholder 5"/>
          <p:cNvSpPr>
            <a:spLocks noGrp="1"/>
          </p:cNvSpPr>
          <p:nvPr>
            <p:ph type="ftr" sz="quarter" idx="11"/>
          </p:nvPr>
        </p:nvSpPr>
        <p:spPr/>
        <p:txBody>
          <a:bodyPr/>
          <a:lstStyle/>
          <a:p>
            <a:endParaRPr lang="en-US" dirty="0">
              <a:solidFill>
                <a:srgbClr val="FFFFFF"/>
              </a:solidFill>
            </a:endParaRPr>
          </a:p>
        </p:txBody>
      </p:sp>
      <p:sp>
        <p:nvSpPr>
          <p:cNvPr id="7" name="Slide Number Placeholder 6"/>
          <p:cNvSpPr>
            <a:spLocks noGrp="1"/>
          </p:cNvSpPr>
          <p:nvPr>
            <p:ph type="sldNum" sz="quarter" idx="12"/>
          </p:nvPr>
        </p:nvSpPr>
        <p:spPr/>
        <p:txBody>
          <a:bodyPr/>
          <a:lstStyle/>
          <a:p>
            <a:fld id="{28844951-7827-47D4-8276-7DDE1FA7D85A}" type="slidenum">
              <a:rPr lang="en-US" smtClean="0"/>
              <a:pPr/>
              <a:t>‹#›</a:t>
            </a:fld>
            <a:endParaRPr lang="en-US" dirty="0"/>
          </a:p>
        </p:txBody>
      </p:sp>
    </p:spTree>
    <p:extLst>
      <p:ext uri="{BB962C8B-B14F-4D97-AF65-F5344CB8AC3E}">
        <p14:creationId xmlns:p14="http://schemas.microsoft.com/office/powerpoint/2010/main" val="1522139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A70F276-1833-4A75-9C1D-A56E2295A68D}" type="datetimeFigureOut">
              <a:rPr lang="en-US" smtClean="0"/>
              <a:pPr/>
              <a:t>10/22/2021</a:t>
            </a:fld>
            <a:endParaRPr lang="en-US" dirty="0"/>
          </a:p>
        </p:txBody>
      </p:sp>
      <p:sp>
        <p:nvSpPr>
          <p:cNvPr id="6" name="Footer Placeholder 5"/>
          <p:cNvSpPr>
            <a:spLocks noGrp="1"/>
          </p:cNvSpPr>
          <p:nvPr>
            <p:ph type="ftr" sz="quarter" idx="11"/>
          </p:nvPr>
        </p:nvSpPr>
        <p:spPr/>
        <p:txBody>
          <a:bodyPr/>
          <a:lstStyle/>
          <a:p>
            <a:endParaRPr lang="en-US" dirty="0">
              <a:solidFill>
                <a:srgbClr val="FFFFFF"/>
              </a:solidFill>
            </a:endParaRPr>
          </a:p>
        </p:txBody>
      </p:sp>
      <p:sp>
        <p:nvSpPr>
          <p:cNvPr id="7" name="Slide Number Placeholder 6"/>
          <p:cNvSpPr>
            <a:spLocks noGrp="1"/>
          </p:cNvSpPr>
          <p:nvPr>
            <p:ph type="sldNum" sz="quarter" idx="12"/>
          </p:nvPr>
        </p:nvSpPr>
        <p:spPr/>
        <p:txBody>
          <a:bodyPr/>
          <a:lstStyle/>
          <a:p>
            <a:fld id="{28844951-7827-47D4-8276-7DDE1FA7D85A}" type="slidenum">
              <a:rPr lang="en-US" smtClean="0"/>
              <a:pPr/>
              <a:t>‹#›</a:t>
            </a:fld>
            <a:endParaRPr lang="en-US" dirty="0"/>
          </a:p>
        </p:txBody>
      </p:sp>
    </p:spTree>
    <p:extLst>
      <p:ext uri="{BB962C8B-B14F-4D97-AF65-F5344CB8AC3E}">
        <p14:creationId xmlns:p14="http://schemas.microsoft.com/office/powerpoint/2010/main" val="8113195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70F276-1833-4A75-9C1D-A56E2295A68D}" type="datetimeFigureOut">
              <a:rPr lang="en-US" smtClean="0"/>
              <a:pPr/>
              <a:t>10/22/2021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srgbClr val="FFFFFF"/>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844951-7827-47D4-8276-7DDE1FA7D85A}" type="slidenum">
              <a:rPr lang="en-US" smtClean="0"/>
              <a:pPr/>
              <a:t>‹#›</a:t>
            </a:fld>
            <a:endParaRPr lang="en-US" dirty="0"/>
          </a:p>
        </p:txBody>
      </p:sp>
    </p:spTree>
    <p:extLst>
      <p:ext uri="{BB962C8B-B14F-4D97-AF65-F5344CB8AC3E}">
        <p14:creationId xmlns:p14="http://schemas.microsoft.com/office/powerpoint/2010/main" val="552406710"/>
      </p:ext>
    </p:extLst>
  </p:cSld>
  <p:clrMap bg1="dk1" tx1="lt1" bg2="dk2" tx2="lt2" accent1="accent1" accent2="accent2" accent3="accent3" accent4="accent4" accent5="accent5" accent6="accent6" hlink="hlink" folHlink="folHlink"/>
  <p:sldLayoutIdLst>
    <p:sldLayoutId id="2147483921" r:id="rId1"/>
    <p:sldLayoutId id="2147483922" r:id="rId2"/>
    <p:sldLayoutId id="2147483923" r:id="rId3"/>
    <p:sldLayoutId id="2147483924" r:id="rId4"/>
    <p:sldLayoutId id="2147483925" r:id="rId5"/>
    <p:sldLayoutId id="2147483926" r:id="rId6"/>
    <p:sldLayoutId id="2147483927" r:id="rId7"/>
    <p:sldLayoutId id="2147483928" r:id="rId8"/>
    <p:sldLayoutId id="2147483929" r:id="rId9"/>
    <p:sldLayoutId id="2147483930" r:id="rId10"/>
    <p:sldLayoutId id="214748393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cchen@americareny.com" TargetMode="External"/><Relationship Id="rId2" Type="http://schemas.openxmlformats.org/officeDocument/2006/relationships/hyperlink" Target="mailto:Rplakstis@americareny.com" TargetMode="Externa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8" name="Picture 4" descr="Logo, company name&#10;&#10;Description automatically generated">
            <a:extLst>
              <a:ext uri="{FF2B5EF4-FFF2-40B4-BE49-F238E27FC236}">
                <a16:creationId xmlns:a16="http://schemas.microsoft.com/office/drawing/2014/main" id="{1B3031CD-892F-434B-8BB2-025EE26182A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0205" b="13916"/>
          <a:stretch/>
        </p:blipFill>
        <p:spPr bwMode="auto">
          <a:xfrm>
            <a:off x="457200" y="457200"/>
            <a:ext cx="11277600" cy="594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391988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E31B6A-2A82-4A26-AA5B-533C86C4D57A}"/>
              </a:ext>
            </a:extLst>
          </p:cNvPr>
          <p:cNvSpPr>
            <a:spLocks noGrp="1"/>
          </p:cNvSpPr>
          <p:nvPr>
            <p:ph type="ctrTitle"/>
          </p:nvPr>
        </p:nvSpPr>
        <p:spPr>
          <a:xfrm>
            <a:off x="7028497" y="2221606"/>
            <a:ext cx="5163500" cy="3935354"/>
          </a:xfrm>
        </p:spPr>
        <p:txBody>
          <a:bodyPr anchor="b">
            <a:normAutofit fontScale="90000"/>
          </a:bodyPr>
          <a:lstStyle/>
          <a:p>
            <a:r>
              <a:rPr lang="en-US" sz="1400" b="0" i="0" dirty="0">
                <a:effectLst/>
                <a:latin typeface="Century Schoolbook" panose="02040604050505020304" pitchFamily="18" charset="0"/>
              </a:rPr>
              <a:t>For more information</a:t>
            </a:r>
            <a:r>
              <a:rPr lang="en-US" sz="1400" dirty="0">
                <a:latin typeface="Century Schoolbook" panose="02040604050505020304" pitchFamily="18" charset="0"/>
              </a:rPr>
              <a:t> or to make a referral:</a:t>
            </a:r>
            <a:br>
              <a:rPr lang="en-US" sz="1400" dirty="0">
                <a:latin typeface="Century Schoolbook" panose="02040604050505020304" pitchFamily="18" charset="0"/>
              </a:rPr>
            </a:br>
            <a:br>
              <a:rPr lang="en-US" sz="1400" dirty="0">
                <a:latin typeface="Century Schoolbook" panose="02040604050505020304" pitchFamily="18" charset="0"/>
              </a:rPr>
            </a:br>
            <a:r>
              <a:rPr lang="en-US" sz="2700" b="1" dirty="0"/>
              <a:t>Rachel Plakstis </a:t>
            </a:r>
            <a:br>
              <a:rPr lang="en-US" sz="2700" b="1" dirty="0"/>
            </a:br>
            <a:r>
              <a:rPr lang="en-US" sz="2700" b="1" dirty="0"/>
              <a:t>Director of Patient Relations</a:t>
            </a:r>
            <a:br>
              <a:rPr lang="en-US" sz="2700" b="1" dirty="0"/>
            </a:br>
            <a:r>
              <a:rPr lang="en-US" sz="2700" b="1" dirty="0">
                <a:hlinkClick r:id="rId2">
                  <a:extLst>
                    <a:ext uri="{A12FA001-AC4F-418D-AE19-62706E023703}">
                      <ahyp:hlinkClr xmlns:ahyp="http://schemas.microsoft.com/office/drawing/2018/hyperlinkcolor" val="tx"/>
                    </a:ext>
                  </a:extLst>
                </a:hlinkClick>
              </a:rPr>
              <a:t>Rplakstis@americareny.com</a:t>
            </a:r>
            <a:br>
              <a:rPr lang="en-US" sz="2700" b="1" dirty="0"/>
            </a:br>
            <a:r>
              <a:rPr lang="en-US" sz="2700" b="1" dirty="0"/>
              <a:t>917-202-0123</a:t>
            </a:r>
            <a:br>
              <a:rPr lang="en-US" sz="1400" b="1" dirty="0"/>
            </a:br>
            <a:br>
              <a:rPr lang="en-US" sz="1400" b="1" dirty="0"/>
            </a:br>
            <a:r>
              <a:rPr lang="en-US" sz="2700" b="1" dirty="0"/>
              <a:t>Calvin Fraser, Assistant Director</a:t>
            </a:r>
            <a:br>
              <a:rPr lang="en-US" sz="2700" b="1" dirty="0"/>
            </a:br>
            <a:r>
              <a:rPr lang="en-US" sz="2700" b="1" dirty="0"/>
              <a:t>CFraser</a:t>
            </a:r>
            <a:r>
              <a:rPr lang="en-US" sz="2700" b="1" dirty="0">
                <a:hlinkClick r:id="rId2">
                  <a:extLst>
                    <a:ext uri="{A12FA001-AC4F-418D-AE19-62706E023703}">
                      <ahyp:hlinkClr xmlns:ahyp="http://schemas.microsoft.com/office/drawing/2018/hyperlinkcolor" val="tx"/>
                    </a:ext>
                  </a:extLst>
                </a:hlinkClick>
              </a:rPr>
              <a:t>@americareny.com</a:t>
            </a:r>
            <a:br>
              <a:rPr lang="en-US" sz="2700" b="1" dirty="0"/>
            </a:br>
            <a:br>
              <a:rPr lang="en-US" sz="2700" b="1" dirty="0"/>
            </a:br>
            <a:br>
              <a:rPr lang="en-US" sz="2700" b="1" dirty="0"/>
            </a:br>
            <a:r>
              <a:rPr lang="en-US" sz="2700" b="1" dirty="0"/>
              <a:t>Chinese Speaking:</a:t>
            </a:r>
            <a:br>
              <a:rPr lang="en-US" sz="2700" b="1" dirty="0"/>
            </a:br>
            <a:r>
              <a:rPr lang="en-US" sz="2700" b="1" dirty="0"/>
              <a:t>Charles Chen </a:t>
            </a:r>
            <a:br>
              <a:rPr lang="en-US" sz="2700" b="1" dirty="0"/>
            </a:br>
            <a:r>
              <a:rPr lang="en-US" sz="2700" b="1" dirty="0">
                <a:hlinkClick r:id="rId3">
                  <a:extLst>
                    <a:ext uri="{A12FA001-AC4F-418D-AE19-62706E023703}">
                      <ahyp:hlinkClr xmlns:ahyp="http://schemas.microsoft.com/office/drawing/2018/hyperlinkcolor" val="tx"/>
                    </a:ext>
                  </a:extLst>
                </a:hlinkClick>
              </a:rPr>
              <a:t>cchen@americareny.com</a:t>
            </a:r>
            <a:br>
              <a:rPr lang="en-US" sz="2700" b="1" dirty="0">
                <a:solidFill>
                  <a:srgbClr val="0070C0"/>
                </a:solidFill>
              </a:rPr>
            </a:br>
            <a:br>
              <a:rPr lang="en-US" sz="2700" b="1" dirty="0">
                <a:solidFill>
                  <a:srgbClr val="0070C0"/>
                </a:solidFill>
              </a:rPr>
            </a:br>
            <a:r>
              <a:rPr lang="en-US" sz="2700" b="1" dirty="0"/>
              <a:t>5923 Strickland Ave Brooklyn, </a:t>
            </a:r>
            <a:br>
              <a:rPr lang="en-US" sz="2700" b="1" dirty="0"/>
            </a:br>
            <a:r>
              <a:rPr lang="en-US" sz="2700" b="1" dirty="0"/>
              <a:t>New York 11234</a:t>
            </a:r>
            <a:br>
              <a:rPr lang="en-US" sz="2700" b="1" dirty="0">
                <a:latin typeface="Century Schoolbook" panose="02040604050505020304" pitchFamily="18" charset="0"/>
              </a:rPr>
            </a:br>
            <a:br>
              <a:rPr lang="en-US" sz="1400" dirty="0">
                <a:latin typeface="Century Schoolbook" panose="02040604050505020304" pitchFamily="18" charset="0"/>
              </a:rPr>
            </a:br>
            <a:endParaRPr lang="en-US" sz="1400" dirty="0">
              <a:latin typeface="Century Schoolbook" panose="02040604050505020304" pitchFamily="18" charset="0"/>
            </a:endParaRPr>
          </a:p>
        </p:txBody>
      </p:sp>
      <p:pic>
        <p:nvPicPr>
          <p:cNvPr id="8" name="Picture 3" descr="Thank You!&#10;">
            <a:extLst>
              <a:ext uri="{FF2B5EF4-FFF2-40B4-BE49-F238E27FC236}">
                <a16:creationId xmlns:a16="http://schemas.microsoft.com/office/drawing/2014/main" id="{C050BE8E-D967-4D17-B593-2820179A65E8}"/>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12321" r="5689" b="-1"/>
          <a:stretch/>
        </p:blipFill>
        <p:spPr bwMode="auto">
          <a:xfrm>
            <a:off x="1" y="10"/>
            <a:ext cx="7028495" cy="6857990"/>
          </a:xfrm>
          <a:custGeom>
            <a:avLst/>
            <a:gdLst/>
            <a:ahLst/>
            <a:cxnLst/>
            <a:rect l="l" t="t" r="r" b="b"/>
            <a:pathLst>
              <a:path w="7028495" h="6858000">
                <a:moveTo>
                  <a:pt x="0" y="0"/>
                </a:moveTo>
                <a:lnTo>
                  <a:pt x="6915668" y="0"/>
                </a:lnTo>
                <a:lnTo>
                  <a:pt x="6952411" y="219663"/>
                </a:lnTo>
                <a:cubicBezTo>
                  <a:pt x="7002551" y="569921"/>
                  <a:pt x="7028495" y="927986"/>
                  <a:pt x="7028495" y="1292112"/>
                </a:cubicBezTo>
                <a:cubicBezTo>
                  <a:pt x="7028495" y="3343346"/>
                  <a:pt x="6205186" y="5202289"/>
                  <a:pt x="4870994" y="6556512"/>
                </a:cubicBezTo>
                <a:lnTo>
                  <a:pt x="4556185" y="6858000"/>
                </a:lnTo>
                <a:lnTo>
                  <a:pt x="0" y="6858000"/>
                </a:lnTo>
                <a:close/>
              </a:path>
            </a:pathLst>
          </a:cu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a:extLst>
              <a:ext uri="{FF2B5EF4-FFF2-40B4-BE49-F238E27FC236}">
                <a16:creationId xmlns:a16="http://schemas.microsoft.com/office/drawing/2014/main" id="{BB2FE1F1-DDB3-46EB-A8FF-3A16F9A27EAD}"/>
              </a:ext>
            </a:extLst>
          </p:cNvPr>
          <p:cNvSpPr/>
          <p:nvPr/>
        </p:nvSpPr>
        <p:spPr>
          <a:xfrm>
            <a:off x="6003634" y="2967335"/>
            <a:ext cx="184730" cy="923330"/>
          </a:xfrm>
          <a:prstGeom prst="rect">
            <a:avLst/>
          </a:prstGeom>
          <a:noFill/>
        </p:spPr>
        <p:txBody>
          <a:bodyPr wrap="none" lIns="91440" tIns="45720" rIns="91440" bIns="45720">
            <a:spAutoFit/>
          </a:bodyPr>
          <a:lstStyle/>
          <a:p>
            <a:pPr algn="ctr"/>
            <a:endParaRPr lang="en-US" sz="5400" b="0" cap="none" spc="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2511568342"/>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96" name="Rectangle 71">
            <a:extLst>
              <a:ext uri="{FF2B5EF4-FFF2-40B4-BE49-F238E27FC236}">
                <a16:creationId xmlns:a16="http://schemas.microsoft.com/office/drawing/2014/main" id="{3F24A09B-713F-43FC-AB6E-B880839685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468548" cy="6858000"/>
          </a:xfrm>
          <a:prstGeom prst="rect">
            <a:avLst/>
          </a:prstGeom>
          <a:solidFill>
            <a:srgbClr val="1E4C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097" name="Straight Connector 73">
            <a:extLst>
              <a:ext uri="{FF2B5EF4-FFF2-40B4-BE49-F238E27FC236}">
                <a16:creationId xmlns:a16="http://schemas.microsoft.com/office/drawing/2014/main" id="{0B91AB35-C3B4-4B70-B3DD-13D63B7DA23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133975" y="2423149"/>
            <a:ext cx="0" cy="201168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pic>
        <p:nvPicPr>
          <p:cNvPr id="3075" name="Picture 3" descr="Logo, company name&#10;&#10;Description automatically generated">
            <a:extLst>
              <a:ext uri="{FF2B5EF4-FFF2-40B4-BE49-F238E27FC236}">
                <a16:creationId xmlns:a16="http://schemas.microsoft.com/office/drawing/2014/main" id="{A5299C50-F171-4738-95F1-F9C7FE31489A}"/>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7281863" y="639763"/>
            <a:ext cx="3089275" cy="2422525"/>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4" name="Picture 2" descr="Image result for Americare Logo">
            <a:extLst>
              <a:ext uri="{FF2B5EF4-FFF2-40B4-BE49-F238E27FC236}">
                <a16:creationId xmlns:a16="http://schemas.microsoft.com/office/drawing/2014/main" id="{1FCBAA8E-D3F7-486C-A9E4-1E8083149937}"/>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7281863" y="3130550"/>
            <a:ext cx="3089275" cy="3089275"/>
          </a:xfrm>
          <a:prstGeom prst="rect">
            <a:avLst/>
          </a:prstGeom>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C88BD407-7358-46D5-9853-671FE84F94B2}"/>
              </a:ext>
            </a:extLst>
          </p:cNvPr>
          <p:cNvSpPr>
            <a:spLocks noGrp="1"/>
          </p:cNvSpPr>
          <p:nvPr>
            <p:ph type="ctrTitle"/>
          </p:nvPr>
        </p:nvSpPr>
        <p:spPr>
          <a:xfrm>
            <a:off x="646744" y="640080"/>
            <a:ext cx="4173905" cy="5577818"/>
          </a:xfrm>
        </p:spPr>
        <p:txBody>
          <a:bodyPr vert="horz" lIns="91440" tIns="45720" rIns="91440" bIns="45720" rtlCol="0" anchor="ctr">
            <a:normAutofit/>
          </a:bodyPr>
          <a:lstStyle/>
          <a:p>
            <a:pPr algn="r"/>
            <a:r>
              <a:rPr lang="en-US" sz="2600" kern="1200">
                <a:solidFill>
                  <a:srgbClr val="FFFFFF"/>
                </a:solidFill>
                <a:latin typeface="+mj-lt"/>
                <a:ea typeface="+mj-ea"/>
                <a:cs typeface="+mj-cs"/>
              </a:rPr>
              <a:t>Amerikids</a:t>
            </a:r>
            <a:r>
              <a:rPr lang="en-US" sz="2600" kern="1200" dirty="0">
                <a:solidFill>
                  <a:srgbClr val="FFFFFF"/>
                </a:solidFill>
                <a:latin typeface="+mj-lt"/>
                <a:ea typeface="+mj-ea"/>
                <a:cs typeface="+mj-cs"/>
              </a:rPr>
              <a:t> Pediatric Services, </a:t>
            </a:r>
            <a:br>
              <a:rPr lang="en-US" sz="2600" kern="1200" dirty="0">
                <a:solidFill>
                  <a:srgbClr val="FFFFFF"/>
                </a:solidFill>
                <a:latin typeface="+mj-lt"/>
                <a:ea typeface="+mj-ea"/>
                <a:cs typeface="+mj-cs"/>
              </a:rPr>
            </a:br>
            <a:r>
              <a:rPr lang="en-US" sz="2600" kern="1200" dirty="0">
                <a:solidFill>
                  <a:srgbClr val="FFFFFF"/>
                </a:solidFill>
                <a:latin typeface="+mj-lt"/>
                <a:ea typeface="+mj-ea"/>
                <a:cs typeface="+mj-cs"/>
              </a:rPr>
              <a:t>a division of Americare CSS, </a:t>
            </a:r>
            <a:br>
              <a:rPr lang="en-US" sz="2600" kern="1200" dirty="0">
                <a:solidFill>
                  <a:srgbClr val="FFFFFF"/>
                </a:solidFill>
                <a:latin typeface="+mj-lt"/>
                <a:ea typeface="+mj-ea"/>
                <a:cs typeface="+mj-cs"/>
              </a:rPr>
            </a:br>
            <a:r>
              <a:rPr lang="en-US" sz="2600" kern="1200" dirty="0">
                <a:solidFill>
                  <a:srgbClr val="FFFFFF"/>
                </a:solidFill>
                <a:latin typeface="+mj-lt"/>
                <a:ea typeface="+mj-ea"/>
                <a:cs typeface="+mj-cs"/>
              </a:rPr>
              <a:t>supports over </a:t>
            </a:r>
            <a:br>
              <a:rPr lang="en-US" sz="2600" kern="1200" dirty="0">
                <a:solidFill>
                  <a:srgbClr val="FFFFFF"/>
                </a:solidFill>
                <a:latin typeface="+mj-lt"/>
                <a:ea typeface="+mj-ea"/>
                <a:cs typeface="+mj-cs"/>
              </a:rPr>
            </a:br>
            <a:r>
              <a:rPr lang="en-US" sz="2600" kern="1200" dirty="0">
                <a:solidFill>
                  <a:srgbClr val="FFFFFF"/>
                </a:solidFill>
                <a:latin typeface="+mj-lt"/>
                <a:ea typeface="+mj-ea"/>
                <a:cs typeface="+mj-cs"/>
              </a:rPr>
              <a:t>400 children </a:t>
            </a:r>
            <a:br>
              <a:rPr lang="en-US" sz="2600" kern="1200" dirty="0">
                <a:solidFill>
                  <a:srgbClr val="FFFFFF"/>
                </a:solidFill>
                <a:latin typeface="+mj-lt"/>
                <a:ea typeface="+mj-ea"/>
                <a:cs typeface="+mj-cs"/>
              </a:rPr>
            </a:br>
            <a:r>
              <a:rPr lang="en-US" sz="2600" kern="1200" dirty="0">
                <a:solidFill>
                  <a:srgbClr val="FFFFFF"/>
                </a:solidFill>
                <a:latin typeface="+mj-lt"/>
                <a:ea typeface="+mj-ea"/>
                <a:cs typeface="+mj-cs"/>
              </a:rPr>
              <a:t>ages 3-17 with I/DD </a:t>
            </a:r>
            <a:br>
              <a:rPr lang="en-US" sz="2600" kern="1200" dirty="0">
                <a:solidFill>
                  <a:srgbClr val="FFFFFF"/>
                </a:solidFill>
                <a:latin typeface="+mj-lt"/>
                <a:ea typeface="+mj-ea"/>
                <a:cs typeface="+mj-cs"/>
              </a:rPr>
            </a:br>
            <a:br>
              <a:rPr lang="en-US" sz="2600" kern="1200" dirty="0">
                <a:solidFill>
                  <a:srgbClr val="FFFFFF"/>
                </a:solidFill>
                <a:latin typeface="+mj-lt"/>
                <a:ea typeface="+mj-ea"/>
                <a:cs typeface="+mj-cs"/>
              </a:rPr>
            </a:br>
            <a:r>
              <a:rPr lang="en-US" sz="2600" kern="1200" dirty="0">
                <a:solidFill>
                  <a:srgbClr val="FFFFFF"/>
                </a:solidFill>
                <a:latin typeface="+mj-lt"/>
                <a:ea typeface="+mj-ea"/>
                <a:cs typeface="+mj-cs"/>
              </a:rPr>
              <a:t>We provide relief to parents  as well as bring much needed clinical support in the home.  </a:t>
            </a:r>
            <a:br>
              <a:rPr lang="en-US" sz="2600" kern="1200" dirty="0">
                <a:solidFill>
                  <a:srgbClr val="FFFFFF"/>
                </a:solidFill>
                <a:latin typeface="+mj-lt"/>
                <a:ea typeface="+mj-ea"/>
                <a:cs typeface="+mj-cs"/>
              </a:rPr>
            </a:br>
            <a:br>
              <a:rPr lang="en-US" sz="2600" kern="1200" dirty="0">
                <a:solidFill>
                  <a:srgbClr val="FFFFFF"/>
                </a:solidFill>
                <a:latin typeface="+mj-lt"/>
                <a:ea typeface="+mj-ea"/>
                <a:cs typeface="+mj-cs"/>
              </a:rPr>
            </a:br>
            <a:r>
              <a:rPr lang="en-US" sz="2600" kern="1200" dirty="0">
                <a:solidFill>
                  <a:srgbClr val="FFFFFF"/>
                </a:solidFill>
                <a:latin typeface="+mj-lt"/>
                <a:ea typeface="+mj-ea"/>
                <a:cs typeface="+mj-cs"/>
              </a:rPr>
              <a:t> </a:t>
            </a:r>
            <a:endParaRPr lang="en-US" sz="2600" kern="1200">
              <a:solidFill>
                <a:srgbClr val="FFFFFF"/>
              </a:solidFill>
              <a:latin typeface="+mj-lt"/>
              <a:ea typeface="+mj-ea"/>
              <a:cs typeface="+mj-cs"/>
            </a:endParaRPr>
          </a:p>
        </p:txBody>
      </p:sp>
    </p:spTree>
    <p:extLst>
      <p:ext uri="{BB962C8B-B14F-4D97-AF65-F5344CB8AC3E}">
        <p14:creationId xmlns:p14="http://schemas.microsoft.com/office/powerpoint/2010/main" val="19133727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6" name="Rectangle 40">
            <a:extLst>
              <a:ext uri="{FF2B5EF4-FFF2-40B4-BE49-F238E27FC236}">
                <a16:creationId xmlns:a16="http://schemas.microsoft.com/office/drawing/2014/main" id="{A4E37431-20F0-4DD6-84A9-ED2B644943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42">
            <a:extLst>
              <a:ext uri="{FF2B5EF4-FFF2-40B4-BE49-F238E27FC236}">
                <a16:creationId xmlns:a16="http://schemas.microsoft.com/office/drawing/2014/main" id="{0AE98B72-66C6-4AB4-AF0D-BA830DE863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44">
            <a:extLst>
              <a:ext uri="{FF2B5EF4-FFF2-40B4-BE49-F238E27FC236}">
                <a16:creationId xmlns:a16="http://schemas.microsoft.com/office/drawing/2014/main" id="{407EAFC6-733F-403D-BB4D-05A3A28742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46">
            <a:extLst>
              <a:ext uri="{FF2B5EF4-FFF2-40B4-BE49-F238E27FC236}">
                <a16:creationId xmlns:a16="http://schemas.microsoft.com/office/drawing/2014/main" id="{17A36730-4CB0-4F61-AD11-A44C976583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ectangle 48">
            <a:extLst>
              <a:ext uri="{FF2B5EF4-FFF2-40B4-BE49-F238E27FC236}">
                <a16:creationId xmlns:a16="http://schemas.microsoft.com/office/drawing/2014/main" id="{C69C79E1-F916-4929-A4F3-DE763D4BFA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Oval 50">
            <a:extLst>
              <a:ext uri="{FF2B5EF4-FFF2-40B4-BE49-F238E27FC236}">
                <a16:creationId xmlns:a16="http://schemas.microsoft.com/office/drawing/2014/main" id="{767334AB-16BD-4EC7-8C6B-4B51716009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0A22408-D34C-4F74-86D1-4E0831DF5296}"/>
              </a:ext>
            </a:extLst>
          </p:cNvPr>
          <p:cNvSpPr>
            <a:spLocks noGrp="1"/>
          </p:cNvSpPr>
          <p:nvPr>
            <p:ph type="ctrTitle"/>
          </p:nvPr>
        </p:nvSpPr>
        <p:spPr>
          <a:xfrm>
            <a:off x="660042" y="891652"/>
            <a:ext cx="4412021" cy="1333388"/>
          </a:xfrm>
          <a:solidFill>
            <a:srgbClr val="FF0000"/>
          </a:solidFill>
        </p:spPr>
        <p:txBody>
          <a:bodyPr vert="horz" lIns="91440" tIns="45720" rIns="91440" bIns="45720" rtlCol="0" anchor="b">
            <a:normAutofit/>
          </a:bodyPr>
          <a:lstStyle/>
          <a:p>
            <a:r>
              <a:rPr lang="en-US" sz="4000" b="1" i="0" dirty="0">
                <a:solidFill>
                  <a:srgbClr val="FFFFFF"/>
                </a:solidFill>
                <a:effectLst/>
                <a:latin typeface="Angsana New" panose="02020603050405020304" pitchFamily="18" charset="-34"/>
                <a:cs typeface="Angsana New" panose="02020603050405020304" pitchFamily="18" charset="-34"/>
              </a:rPr>
              <a:t>Where We </a:t>
            </a:r>
            <a:r>
              <a:rPr lang="en-US" sz="4000" b="1" dirty="0">
                <a:solidFill>
                  <a:srgbClr val="FFFFFF"/>
                </a:solidFill>
                <a:latin typeface="Angsana New" panose="02020603050405020304" pitchFamily="18" charset="-34"/>
                <a:cs typeface="Angsana New" panose="02020603050405020304" pitchFamily="18" charset="-34"/>
              </a:rPr>
              <a:t>S</a:t>
            </a:r>
            <a:r>
              <a:rPr lang="en-US" sz="4000" b="1" i="0" dirty="0">
                <a:solidFill>
                  <a:srgbClr val="FFFFFF"/>
                </a:solidFill>
                <a:effectLst/>
                <a:latin typeface="Angsana New" panose="02020603050405020304" pitchFamily="18" charset="-34"/>
                <a:cs typeface="Angsana New" panose="02020603050405020304" pitchFamily="18" charset="-34"/>
              </a:rPr>
              <a:t>ervice</a:t>
            </a:r>
            <a:br>
              <a:rPr lang="en-US" sz="4000" b="1" i="0" dirty="0">
                <a:solidFill>
                  <a:srgbClr val="FFFFFF"/>
                </a:solidFill>
                <a:effectLst/>
              </a:rPr>
            </a:br>
            <a:endParaRPr lang="en-US" sz="4000" dirty="0">
              <a:solidFill>
                <a:srgbClr val="FFFFFF"/>
              </a:solidFill>
            </a:endParaRPr>
          </a:p>
        </p:txBody>
      </p:sp>
      <p:sp>
        <p:nvSpPr>
          <p:cNvPr id="3" name="Subtitle 2">
            <a:extLst>
              <a:ext uri="{FF2B5EF4-FFF2-40B4-BE49-F238E27FC236}">
                <a16:creationId xmlns:a16="http://schemas.microsoft.com/office/drawing/2014/main" id="{C304A26F-BBE4-4E83-81DA-A77FA17C02E0}"/>
              </a:ext>
            </a:extLst>
          </p:cNvPr>
          <p:cNvSpPr>
            <a:spLocks noGrp="1"/>
          </p:cNvSpPr>
          <p:nvPr>
            <p:ph type="subTitle" idx="1"/>
          </p:nvPr>
        </p:nvSpPr>
        <p:spPr>
          <a:xfrm>
            <a:off x="121920" y="2880361"/>
            <a:ext cx="5486400" cy="3240102"/>
          </a:xfrm>
        </p:spPr>
        <p:txBody>
          <a:bodyPr vert="horz" lIns="91440" tIns="45720" rIns="91440" bIns="45720" rtlCol="0">
            <a:normAutofit fontScale="92500" lnSpcReduction="20000"/>
          </a:bodyPr>
          <a:lstStyle/>
          <a:p>
            <a:pPr marL="457200" indent="-182880" fontAlgn="base">
              <a:buFont typeface="Wingdings" pitchFamily="2" charset="2"/>
              <a:buChar char=""/>
            </a:pPr>
            <a:endParaRPr lang="en-US" sz="1100" i="0" dirty="0">
              <a:solidFill>
                <a:srgbClr val="FFFFFF"/>
              </a:solidFill>
              <a:effectLst/>
              <a:latin typeface="Angsana New" panose="02020603050405020304" pitchFamily="18" charset="-34"/>
              <a:cs typeface="Angsana New" panose="02020603050405020304" pitchFamily="18" charset="-34"/>
            </a:endParaRPr>
          </a:p>
          <a:p>
            <a:pPr marL="274320" fontAlgn="base"/>
            <a:r>
              <a:rPr lang="en-US" sz="3200" i="0" dirty="0">
                <a:solidFill>
                  <a:srgbClr val="FFFFFF"/>
                </a:solidFill>
                <a:effectLst/>
                <a:latin typeface="Angsana New" panose="02020603050405020304" pitchFamily="18" charset="-34"/>
                <a:cs typeface="Angsana New" panose="02020603050405020304" pitchFamily="18" charset="-34"/>
              </a:rPr>
              <a:t>From all five boroughs to Westchester and </a:t>
            </a:r>
            <a:r>
              <a:rPr lang="en-US" sz="3200" dirty="0">
                <a:solidFill>
                  <a:srgbClr val="FFFFFF"/>
                </a:solidFill>
                <a:latin typeface="Angsana New" panose="02020603050405020304" pitchFamily="18" charset="-34"/>
                <a:cs typeface="Angsana New" panose="02020603050405020304" pitchFamily="18" charset="-34"/>
              </a:rPr>
              <a:t>Nassau County</a:t>
            </a:r>
            <a:r>
              <a:rPr lang="en-US" sz="3200" i="0" dirty="0">
                <a:solidFill>
                  <a:srgbClr val="FFFFFF"/>
                </a:solidFill>
                <a:effectLst/>
                <a:latin typeface="Angsana New" panose="02020603050405020304" pitchFamily="18" charset="-34"/>
                <a:cs typeface="Angsana New" panose="02020603050405020304" pitchFamily="18" charset="-34"/>
              </a:rPr>
              <a:t> – we’ve got you covered. </a:t>
            </a:r>
          </a:p>
          <a:p>
            <a:pPr marL="274320" fontAlgn="base"/>
            <a:r>
              <a:rPr lang="en-US" sz="3200" i="0" dirty="0">
                <a:solidFill>
                  <a:srgbClr val="FFFFFF"/>
                </a:solidFill>
                <a:effectLst/>
                <a:latin typeface="Angsana New" panose="02020603050405020304" pitchFamily="18" charset="-34"/>
                <a:cs typeface="Angsana New" panose="02020603050405020304" pitchFamily="18" charset="-34"/>
              </a:rPr>
              <a:t> We are available 7 days a week, 24 hours a day to answer your questions and get you the care you deserve.</a:t>
            </a:r>
          </a:p>
          <a:p>
            <a:pPr marL="274320" fontAlgn="base"/>
            <a:r>
              <a:rPr lang="en-US" sz="3200" dirty="0">
                <a:solidFill>
                  <a:srgbClr val="FFFFFF"/>
                </a:solidFill>
                <a:latin typeface="Angsana New" panose="02020603050405020304" pitchFamily="18" charset="-34"/>
                <a:cs typeface="Angsana New" panose="02020603050405020304" pitchFamily="18" charset="-34"/>
              </a:rPr>
              <a:t>Flexible scheduling to accommodate schedules and to go around current OPWDD existing supports </a:t>
            </a:r>
            <a:endParaRPr lang="en-US" sz="3200" i="0" dirty="0">
              <a:solidFill>
                <a:srgbClr val="FFFFFF"/>
              </a:solidFill>
              <a:effectLst/>
              <a:latin typeface="Angsana New" panose="02020603050405020304" pitchFamily="18" charset="-34"/>
              <a:cs typeface="Angsana New" panose="02020603050405020304" pitchFamily="18" charset="-34"/>
            </a:endParaRPr>
          </a:p>
          <a:p>
            <a:pPr indent="-182880" fontAlgn="base">
              <a:buFont typeface="Wingdings" pitchFamily="2" charset="2"/>
              <a:buChar char=""/>
            </a:pPr>
            <a:endParaRPr lang="en-US" sz="1100" b="0" i="0" dirty="0">
              <a:solidFill>
                <a:srgbClr val="FFFFFF"/>
              </a:solidFill>
              <a:effectLst/>
            </a:endParaRPr>
          </a:p>
          <a:p>
            <a:pPr indent="-182880" algn="r">
              <a:buFont typeface="Wingdings" pitchFamily="2" charset="2"/>
              <a:buChar char=""/>
            </a:pPr>
            <a:endParaRPr lang="en-US" sz="1100" dirty="0">
              <a:solidFill>
                <a:srgbClr val="FFFFFF"/>
              </a:solidFill>
            </a:endParaRPr>
          </a:p>
        </p:txBody>
      </p:sp>
      <p:pic>
        <p:nvPicPr>
          <p:cNvPr id="18" name="Picture 3">
            <a:extLst>
              <a:ext uri="{FF2B5EF4-FFF2-40B4-BE49-F238E27FC236}">
                <a16:creationId xmlns:a16="http://schemas.microsoft.com/office/drawing/2014/main" id="{6FF9B721-465C-4C0C-8A48-3EC39F27DC8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058" r="-1" b="-1"/>
          <a:stretch/>
        </p:blipFill>
        <p:spPr bwMode="auto">
          <a:xfrm>
            <a:off x="6096000" y="1116310"/>
            <a:ext cx="5608320" cy="4580929"/>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698210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8DFBD0E-98A4-43BF-9331-ABCB32BF49B6}"/>
              </a:ext>
            </a:extLst>
          </p:cNvPr>
          <p:cNvSpPr>
            <a:spLocks noGrp="1"/>
          </p:cNvSpPr>
          <p:nvPr>
            <p:ph type="ctrTitle"/>
          </p:nvPr>
        </p:nvSpPr>
        <p:spPr>
          <a:xfrm>
            <a:off x="564951" y="737537"/>
            <a:ext cx="4230100" cy="3387497"/>
          </a:xfrm>
          <a:solidFill>
            <a:srgbClr val="FF0000"/>
          </a:solidFill>
        </p:spPr>
        <p:txBody>
          <a:bodyPr vert="horz" lIns="91440" tIns="45720" rIns="91440" bIns="45720" rtlCol="0" anchor="b">
            <a:normAutofit/>
          </a:bodyPr>
          <a:lstStyle/>
          <a:p>
            <a:r>
              <a:rPr lang="en-US" sz="5400" kern="1200" dirty="0">
                <a:solidFill>
                  <a:srgbClr val="FFFFFF"/>
                </a:solidFill>
                <a:latin typeface="AngsanaUPC" panose="02020603050405020304" pitchFamily="18" charset="-34"/>
                <a:cs typeface="AngsanaUPC" panose="02020603050405020304" pitchFamily="18" charset="-34"/>
              </a:rPr>
              <a:t>Our Services….</a:t>
            </a:r>
            <a:br>
              <a:rPr lang="en-US" sz="4000" kern="1200" dirty="0">
                <a:solidFill>
                  <a:srgbClr val="FFFFFF"/>
                </a:solidFill>
                <a:latin typeface="+mj-lt"/>
                <a:ea typeface="+mj-ea"/>
                <a:cs typeface="+mj-cs"/>
              </a:rPr>
            </a:br>
            <a:br>
              <a:rPr lang="en-US" sz="4000" kern="1200" dirty="0">
                <a:solidFill>
                  <a:srgbClr val="FFFFFF"/>
                </a:solidFill>
                <a:latin typeface="+mj-lt"/>
                <a:ea typeface="+mj-ea"/>
                <a:cs typeface="+mj-cs"/>
              </a:rPr>
            </a:br>
            <a:br>
              <a:rPr lang="en-US" sz="4000" kern="1200" dirty="0">
                <a:solidFill>
                  <a:srgbClr val="FFFFFF"/>
                </a:solidFill>
                <a:latin typeface="+mj-lt"/>
                <a:ea typeface="+mj-ea"/>
                <a:cs typeface="+mj-cs"/>
              </a:rPr>
            </a:br>
            <a:endParaRPr lang="en-US" sz="4000" kern="1200" dirty="0">
              <a:solidFill>
                <a:srgbClr val="FFFFFF"/>
              </a:solidFill>
              <a:latin typeface="+mj-lt"/>
              <a:ea typeface="+mj-ea"/>
              <a:cs typeface="+mj-cs"/>
            </a:endParaRPr>
          </a:p>
        </p:txBody>
      </p:sp>
      <p:sp>
        <p:nvSpPr>
          <p:cNvPr id="3" name="Subtitle 2">
            <a:extLst>
              <a:ext uri="{FF2B5EF4-FFF2-40B4-BE49-F238E27FC236}">
                <a16:creationId xmlns:a16="http://schemas.microsoft.com/office/drawing/2014/main" id="{5ED04115-94C3-460B-9D7B-2CE56D340A96}"/>
              </a:ext>
            </a:extLst>
          </p:cNvPr>
          <p:cNvSpPr>
            <a:spLocks noGrp="1"/>
          </p:cNvSpPr>
          <p:nvPr>
            <p:ph type="subTitle" idx="1"/>
          </p:nvPr>
        </p:nvSpPr>
        <p:spPr>
          <a:xfrm>
            <a:off x="6503158" y="649480"/>
            <a:ext cx="4862447" cy="5546047"/>
          </a:xfrm>
        </p:spPr>
        <p:txBody>
          <a:bodyPr vert="horz" lIns="91440" tIns="45720" rIns="91440" bIns="45720" rtlCol="0" anchor="ctr">
            <a:normAutofit/>
          </a:bodyPr>
          <a:lstStyle/>
          <a:p>
            <a:pPr indent="-228600" algn="l">
              <a:buFont typeface="Arial" panose="020B0604020202020204" pitchFamily="34" charset="0"/>
              <a:buChar char="•"/>
            </a:pPr>
            <a:r>
              <a:rPr lang="en-US" sz="2000" u="sng"/>
              <a:t>In Home, In Person: </a:t>
            </a:r>
          </a:p>
          <a:p>
            <a:pPr indent="-228600" algn="l">
              <a:buFont typeface="Arial" panose="020B0604020202020204" pitchFamily="34" charset="0"/>
              <a:buChar char="•"/>
            </a:pPr>
            <a:r>
              <a:rPr lang="en-US" sz="2000"/>
              <a:t>Nursing, </a:t>
            </a:r>
          </a:p>
          <a:p>
            <a:pPr indent="-228600" algn="l">
              <a:buFont typeface="Arial" panose="020B0604020202020204" pitchFamily="34" charset="0"/>
              <a:buChar char="•"/>
            </a:pPr>
            <a:r>
              <a:rPr lang="en-US" sz="2000"/>
              <a:t>Physical Therapy, </a:t>
            </a:r>
          </a:p>
          <a:p>
            <a:pPr indent="-228600" algn="l">
              <a:buFont typeface="Arial" panose="020B0604020202020204" pitchFamily="34" charset="0"/>
              <a:buChar char="•"/>
            </a:pPr>
            <a:r>
              <a:rPr lang="en-US" sz="2000"/>
              <a:t>Occupational Therapy, </a:t>
            </a:r>
          </a:p>
          <a:p>
            <a:pPr indent="-228600" algn="l">
              <a:buFont typeface="Arial" panose="020B0604020202020204" pitchFamily="34" charset="0"/>
              <a:buChar char="•"/>
            </a:pPr>
            <a:r>
              <a:rPr lang="en-US" sz="2000"/>
              <a:t>Speech Therapy </a:t>
            </a:r>
          </a:p>
          <a:p>
            <a:pPr indent="-228600" algn="l">
              <a:buFont typeface="Arial" panose="020B0604020202020204" pitchFamily="34" charset="0"/>
              <a:buChar char="•"/>
            </a:pPr>
            <a:r>
              <a:rPr lang="en-US" sz="2000"/>
              <a:t>Home Health Aides</a:t>
            </a:r>
          </a:p>
          <a:p>
            <a:pPr indent="-228600" algn="l">
              <a:buFont typeface="Arial" panose="020B0604020202020204" pitchFamily="34" charset="0"/>
              <a:buChar char="•"/>
            </a:pPr>
            <a:endParaRPr lang="en-US" sz="2000"/>
          </a:p>
          <a:p>
            <a:pPr indent="-228600" algn="l">
              <a:buFont typeface="Arial" panose="020B0604020202020204" pitchFamily="34" charset="0"/>
              <a:buChar char="•"/>
            </a:pPr>
            <a:r>
              <a:rPr lang="en-US" sz="2000"/>
              <a:t>All services are provided by compassionate caregivers who are trained to work with special needs children</a:t>
            </a:r>
          </a:p>
          <a:p>
            <a:pPr indent="-228600" algn="l">
              <a:buFont typeface="Arial" panose="020B0604020202020204" pitchFamily="34" charset="0"/>
              <a:buChar char="•"/>
            </a:pPr>
            <a:endParaRPr lang="en-US" sz="2000"/>
          </a:p>
        </p:txBody>
      </p:sp>
    </p:spTree>
    <p:extLst>
      <p:ext uri="{BB962C8B-B14F-4D97-AF65-F5344CB8AC3E}">
        <p14:creationId xmlns:p14="http://schemas.microsoft.com/office/powerpoint/2010/main" val="27651253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D85C3F-A4B6-42E0-B775-0B51EBFB7AB4}"/>
              </a:ext>
            </a:extLst>
          </p:cNvPr>
          <p:cNvSpPr>
            <a:spLocks noGrp="1"/>
          </p:cNvSpPr>
          <p:nvPr>
            <p:ph type="ctrTitle"/>
          </p:nvPr>
        </p:nvSpPr>
        <p:spPr>
          <a:xfrm>
            <a:off x="841246" y="673770"/>
            <a:ext cx="3644489" cy="2414488"/>
          </a:xfrm>
          <a:solidFill>
            <a:srgbClr val="C00000"/>
          </a:solidFill>
        </p:spPr>
        <p:txBody>
          <a:bodyPr vert="horz" lIns="91440" tIns="45720" rIns="91440" bIns="45720" rtlCol="0" anchor="t">
            <a:normAutofit fontScale="90000"/>
          </a:bodyPr>
          <a:lstStyle/>
          <a:p>
            <a:pPr algn="l" fontAlgn="base"/>
            <a:br>
              <a:rPr lang="en-US" sz="2600" b="1" i="0" kern="1200" dirty="0">
                <a:solidFill>
                  <a:srgbClr val="FFFFFF"/>
                </a:solidFill>
                <a:effectLst/>
                <a:latin typeface="+mj-lt"/>
                <a:ea typeface="+mj-ea"/>
                <a:cs typeface="+mj-cs"/>
              </a:rPr>
            </a:br>
            <a:br>
              <a:rPr lang="en-US" sz="2600" b="1" i="0" kern="1200" dirty="0">
                <a:solidFill>
                  <a:srgbClr val="FFFFFF"/>
                </a:solidFill>
                <a:effectLst/>
                <a:latin typeface="+mj-lt"/>
                <a:ea typeface="+mj-ea"/>
                <a:cs typeface="+mj-cs"/>
              </a:rPr>
            </a:br>
            <a:br>
              <a:rPr lang="en-US" sz="2600" b="1" i="0" kern="1200" dirty="0">
                <a:solidFill>
                  <a:srgbClr val="FFFFFF"/>
                </a:solidFill>
                <a:effectLst/>
                <a:latin typeface="+mj-lt"/>
                <a:ea typeface="+mj-ea"/>
                <a:cs typeface="+mj-cs"/>
              </a:rPr>
            </a:br>
            <a:br>
              <a:rPr lang="en-US" sz="2600" b="1" i="0" kern="1200" dirty="0">
                <a:solidFill>
                  <a:srgbClr val="FFFFFF"/>
                </a:solidFill>
                <a:effectLst/>
                <a:latin typeface="+mj-lt"/>
                <a:ea typeface="+mj-ea"/>
                <a:cs typeface="+mj-cs"/>
              </a:rPr>
            </a:br>
            <a:r>
              <a:rPr lang="en-US" sz="4000" b="1" kern="1200" dirty="0">
                <a:solidFill>
                  <a:srgbClr val="FFFFFF"/>
                </a:solidFill>
                <a:latin typeface="AngsanaUPC" panose="02020603050405020304" pitchFamily="18" charset="-34"/>
                <a:cs typeface="AngsanaUPC" panose="02020603050405020304" pitchFamily="18" charset="-34"/>
              </a:rPr>
              <a:t>Spoken Languages…..</a:t>
            </a:r>
            <a:br>
              <a:rPr lang="en-US" sz="2600" b="1" i="0" kern="1200" dirty="0">
                <a:solidFill>
                  <a:srgbClr val="FFFFFF"/>
                </a:solidFill>
                <a:effectLst/>
                <a:latin typeface="+mj-lt"/>
                <a:ea typeface="+mj-ea"/>
                <a:cs typeface="+mj-cs"/>
              </a:rPr>
            </a:br>
            <a:endParaRPr lang="en-US" sz="2600" kern="1200" dirty="0">
              <a:solidFill>
                <a:srgbClr val="FFFFFF"/>
              </a:solidFill>
              <a:latin typeface="+mj-lt"/>
              <a:ea typeface="+mj-ea"/>
              <a:cs typeface="+mj-cs"/>
            </a:endParaRPr>
          </a:p>
        </p:txBody>
      </p:sp>
      <p:sp>
        <p:nvSpPr>
          <p:cNvPr id="3" name="Subtitle 2">
            <a:extLst>
              <a:ext uri="{FF2B5EF4-FFF2-40B4-BE49-F238E27FC236}">
                <a16:creationId xmlns:a16="http://schemas.microsoft.com/office/drawing/2014/main" id="{D548E25C-DFFE-40D7-99F9-8896423BBA7F}"/>
              </a:ext>
            </a:extLst>
          </p:cNvPr>
          <p:cNvSpPr>
            <a:spLocks noGrp="1"/>
          </p:cNvSpPr>
          <p:nvPr>
            <p:ph type="subTitle" idx="1"/>
          </p:nvPr>
        </p:nvSpPr>
        <p:spPr>
          <a:xfrm>
            <a:off x="6095999" y="882315"/>
            <a:ext cx="5254754" cy="5294647"/>
          </a:xfrm>
        </p:spPr>
        <p:txBody>
          <a:bodyPr vert="horz" lIns="91440" tIns="45720" rIns="91440" bIns="45720" numCol="3" rtlCol="0">
            <a:normAutofit/>
          </a:bodyPr>
          <a:lstStyle/>
          <a:p>
            <a:pPr marL="342900" indent="-228600" algn="l">
              <a:buFont typeface="Arial" panose="020B0604020202020204" pitchFamily="34" charset="0"/>
              <a:buChar char="•"/>
            </a:pPr>
            <a:r>
              <a:rPr lang="en-US" sz="2200" b="1" i="0">
                <a:effectLst/>
              </a:rPr>
              <a:t>Arabic</a:t>
            </a:r>
          </a:p>
          <a:p>
            <a:pPr marL="342900" indent="-228600" algn="l">
              <a:buFont typeface="Arial" panose="020B0604020202020204" pitchFamily="34" charset="0"/>
              <a:buChar char="•"/>
            </a:pPr>
            <a:r>
              <a:rPr lang="en-US" sz="2200" b="1" i="0">
                <a:effectLst/>
              </a:rPr>
              <a:t>Cantonese</a:t>
            </a:r>
          </a:p>
          <a:p>
            <a:pPr marL="342900" indent="-228600" algn="l">
              <a:buFont typeface="Arial" panose="020B0604020202020204" pitchFamily="34" charset="0"/>
              <a:buChar char="•"/>
            </a:pPr>
            <a:r>
              <a:rPr lang="en-US" sz="2200" b="1" i="0">
                <a:effectLst/>
              </a:rPr>
              <a:t>Creole</a:t>
            </a:r>
          </a:p>
          <a:p>
            <a:pPr marL="342900" indent="-228600" algn="l">
              <a:buFont typeface="Arial" panose="020B0604020202020204" pitchFamily="34" charset="0"/>
              <a:buChar char="•"/>
            </a:pPr>
            <a:r>
              <a:rPr lang="en-US" sz="2200" b="1"/>
              <a:t>English</a:t>
            </a:r>
            <a:endParaRPr lang="en-US" sz="2200" b="1" i="0">
              <a:effectLst/>
            </a:endParaRPr>
          </a:p>
          <a:p>
            <a:pPr marL="342900" indent="-228600" algn="l">
              <a:buFont typeface="Arial" panose="020B0604020202020204" pitchFamily="34" charset="0"/>
              <a:buChar char="•"/>
            </a:pPr>
            <a:r>
              <a:rPr lang="en-US" sz="2200" b="1" i="0">
                <a:effectLst/>
              </a:rPr>
              <a:t>French</a:t>
            </a:r>
          </a:p>
          <a:p>
            <a:pPr marL="342900" indent="-228600" algn="l">
              <a:buFont typeface="Arial" panose="020B0604020202020204" pitchFamily="34" charset="0"/>
              <a:buChar char="•"/>
            </a:pPr>
            <a:r>
              <a:rPr lang="en-US" sz="2200" b="1" i="0">
                <a:effectLst/>
              </a:rPr>
              <a:t>Fujianese</a:t>
            </a:r>
            <a:br>
              <a:rPr lang="en-US" sz="2200" b="1" i="0">
                <a:effectLst/>
              </a:rPr>
            </a:br>
            <a:endParaRPr lang="en-US" sz="2200" b="1" i="0">
              <a:effectLst/>
            </a:endParaRPr>
          </a:p>
          <a:p>
            <a:pPr marL="342900" indent="-228600" algn="l">
              <a:buFont typeface="Arial" panose="020B0604020202020204" pitchFamily="34" charset="0"/>
              <a:buChar char="•"/>
            </a:pPr>
            <a:r>
              <a:rPr lang="en-US" sz="2200" b="1" i="0">
                <a:effectLst/>
              </a:rPr>
              <a:t>Gujarati</a:t>
            </a:r>
          </a:p>
          <a:p>
            <a:pPr marL="342900" indent="-228600" algn="l">
              <a:buFont typeface="Arial" panose="020B0604020202020204" pitchFamily="34" charset="0"/>
              <a:buChar char="•"/>
            </a:pPr>
            <a:r>
              <a:rPr lang="en-US" sz="2200" b="1" i="0">
                <a:effectLst/>
              </a:rPr>
              <a:t>Hebrew</a:t>
            </a:r>
          </a:p>
          <a:p>
            <a:pPr marL="342900" indent="-228600" algn="l">
              <a:buFont typeface="Arial" panose="020B0604020202020204" pitchFamily="34" charset="0"/>
              <a:buChar char="•"/>
            </a:pPr>
            <a:r>
              <a:rPr lang="en-US" sz="2200" b="1" i="0">
                <a:effectLst/>
              </a:rPr>
              <a:t>Hindi</a:t>
            </a:r>
          </a:p>
          <a:p>
            <a:pPr marL="342900" indent="-228600" algn="l">
              <a:buFont typeface="Arial" panose="020B0604020202020204" pitchFamily="34" charset="0"/>
              <a:buChar char="•"/>
            </a:pPr>
            <a:r>
              <a:rPr lang="en-US" sz="2200" b="1"/>
              <a:t>Korean</a:t>
            </a:r>
            <a:endParaRPr lang="en-US" sz="2200" b="1" i="0">
              <a:effectLst/>
            </a:endParaRPr>
          </a:p>
          <a:p>
            <a:pPr marL="342900" indent="-228600" algn="l">
              <a:buFont typeface="Arial" panose="020B0604020202020204" pitchFamily="34" charset="0"/>
              <a:buChar char="•"/>
            </a:pPr>
            <a:endParaRPr lang="en-US" sz="2200" b="1" i="0">
              <a:effectLst/>
            </a:endParaRPr>
          </a:p>
          <a:p>
            <a:pPr marL="342900" indent="-228600" algn="l">
              <a:buFont typeface="Arial" panose="020B0604020202020204" pitchFamily="34" charset="0"/>
              <a:buChar char="•"/>
            </a:pPr>
            <a:endParaRPr lang="en-US" sz="2200" b="1"/>
          </a:p>
          <a:p>
            <a:pPr marL="342900" indent="-228600" algn="l">
              <a:buFont typeface="Arial" panose="020B0604020202020204" pitchFamily="34" charset="0"/>
              <a:buChar char="•"/>
            </a:pPr>
            <a:r>
              <a:rPr lang="en-US" sz="2200" b="1" i="0">
                <a:effectLst/>
              </a:rPr>
              <a:t>Mandarin</a:t>
            </a:r>
          </a:p>
          <a:p>
            <a:pPr marL="342900" indent="-228600" algn="l">
              <a:buFont typeface="Arial" panose="020B0604020202020204" pitchFamily="34" charset="0"/>
              <a:buChar char="•"/>
            </a:pPr>
            <a:r>
              <a:rPr lang="en-US" sz="2200" b="1"/>
              <a:t>P</a:t>
            </a:r>
            <a:r>
              <a:rPr lang="en-US" sz="2200" b="1" i="0">
                <a:effectLst/>
              </a:rPr>
              <a:t>unjabi</a:t>
            </a:r>
            <a:endParaRPr lang="en-US" sz="2200" b="1"/>
          </a:p>
          <a:p>
            <a:pPr marL="342900" indent="-228600" algn="l">
              <a:buFont typeface="Arial" panose="020B0604020202020204" pitchFamily="34" charset="0"/>
              <a:buChar char="•"/>
            </a:pPr>
            <a:r>
              <a:rPr lang="en-US" sz="2200" b="1" i="0">
                <a:effectLst/>
              </a:rPr>
              <a:t>Russian</a:t>
            </a:r>
          </a:p>
          <a:p>
            <a:pPr marL="342900" indent="-228600" algn="l">
              <a:buFont typeface="Arial" panose="020B0604020202020204" pitchFamily="34" charset="0"/>
              <a:buChar char="•"/>
            </a:pPr>
            <a:r>
              <a:rPr lang="en-US" sz="2200" b="1" i="0">
                <a:effectLst/>
              </a:rPr>
              <a:t>Shanghainese</a:t>
            </a:r>
          </a:p>
          <a:p>
            <a:pPr marL="342900" indent="-228600" algn="l">
              <a:buFont typeface="Arial" panose="020B0604020202020204" pitchFamily="34" charset="0"/>
              <a:buChar char="•"/>
            </a:pPr>
            <a:r>
              <a:rPr lang="en-US" sz="2200" b="1" i="0">
                <a:effectLst/>
              </a:rPr>
              <a:t>Spanish</a:t>
            </a:r>
          </a:p>
          <a:p>
            <a:pPr marL="342900" indent="-228600" algn="l">
              <a:buFont typeface="Arial" panose="020B0604020202020204" pitchFamily="34" charset="0"/>
              <a:buChar char="•"/>
            </a:pPr>
            <a:r>
              <a:rPr lang="en-US" sz="2200" b="1" i="0">
                <a:effectLst/>
              </a:rPr>
              <a:t>Urdu</a:t>
            </a:r>
          </a:p>
          <a:p>
            <a:pPr marL="342900" indent="-228600" algn="l">
              <a:buFont typeface="Arial" panose="020B0604020202020204" pitchFamily="34" charset="0"/>
              <a:buChar char="•"/>
            </a:pPr>
            <a:r>
              <a:rPr lang="en-US" sz="2200" b="1" i="0">
                <a:effectLst/>
              </a:rPr>
              <a:t>Yiddish</a:t>
            </a:r>
            <a:endParaRPr lang="en-US" sz="2200"/>
          </a:p>
        </p:txBody>
      </p:sp>
    </p:spTree>
    <p:extLst>
      <p:ext uri="{BB962C8B-B14F-4D97-AF65-F5344CB8AC3E}">
        <p14:creationId xmlns:p14="http://schemas.microsoft.com/office/powerpoint/2010/main" val="25493125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77280-74D8-4A20-9CB0-39489BC061C4}"/>
              </a:ext>
            </a:extLst>
          </p:cNvPr>
          <p:cNvSpPr>
            <a:spLocks noGrp="1"/>
          </p:cNvSpPr>
          <p:nvPr>
            <p:ph type="ctrTitle"/>
          </p:nvPr>
        </p:nvSpPr>
        <p:spPr>
          <a:xfrm>
            <a:off x="686834" y="1153572"/>
            <a:ext cx="3200400" cy="4461163"/>
          </a:xfrm>
          <a:solidFill>
            <a:srgbClr val="C00000"/>
          </a:solidFill>
        </p:spPr>
        <p:txBody>
          <a:bodyPr vert="horz" lIns="91440" tIns="45720" rIns="91440" bIns="45720" rtlCol="0" anchor="ctr">
            <a:normAutofit/>
          </a:bodyPr>
          <a:lstStyle/>
          <a:p>
            <a:pPr algn="l"/>
            <a:r>
              <a:rPr lang="en-US" sz="4400" b="1" kern="1200" dirty="0">
                <a:solidFill>
                  <a:srgbClr val="FFFFFF"/>
                </a:solidFill>
                <a:latin typeface="+mj-lt"/>
                <a:ea typeface="+mj-ea"/>
                <a:cs typeface="+mj-cs"/>
              </a:rPr>
              <a:t>After remote learning…..</a:t>
            </a:r>
          </a:p>
        </p:txBody>
      </p:sp>
      <p:sp>
        <p:nvSpPr>
          <p:cNvPr id="3" name="Subtitle 2">
            <a:extLst>
              <a:ext uri="{FF2B5EF4-FFF2-40B4-BE49-F238E27FC236}">
                <a16:creationId xmlns:a16="http://schemas.microsoft.com/office/drawing/2014/main" id="{1A9E8D12-0239-419E-96B8-D5DE24EA868C}"/>
              </a:ext>
            </a:extLst>
          </p:cNvPr>
          <p:cNvSpPr>
            <a:spLocks noGrp="1"/>
          </p:cNvSpPr>
          <p:nvPr>
            <p:ph type="subTitle" idx="1"/>
          </p:nvPr>
        </p:nvSpPr>
        <p:spPr>
          <a:xfrm>
            <a:off x="4447308" y="591344"/>
            <a:ext cx="6906491" cy="5585619"/>
          </a:xfrm>
        </p:spPr>
        <p:txBody>
          <a:bodyPr vert="horz" lIns="91440" tIns="45720" rIns="91440" bIns="45720" rtlCol="0" anchor="ctr">
            <a:normAutofit/>
          </a:bodyPr>
          <a:lstStyle/>
          <a:p>
            <a:pPr marL="685800" indent="-228600" algn="l">
              <a:buFont typeface="Arial" panose="020B0604020202020204" pitchFamily="34" charset="0"/>
              <a:buChar char="•"/>
            </a:pPr>
            <a:endParaRPr lang="en-US" sz="1900" dirty="0"/>
          </a:p>
          <a:p>
            <a:pPr marL="685800" indent="-228600" algn="l">
              <a:buFont typeface="Arial" panose="020B0604020202020204" pitchFamily="34" charset="0"/>
              <a:buChar char="•"/>
            </a:pPr>
            <a:endParaRPr lang="en-US" sz="1900" dirty="0"/>
          </a:p>
          <a:p>
            <a:pPr marL="685800" indent="-228600" algn="l">
              <a:buFont typeface="Arial" panose="020B0604020202020204" pitchFamily="34" charset="0"/>
              <a:buChar char="•"/>
            </a:pPr>
            <a:r>
              <a:rPr lang="en-US" sz="1900" dirty="0"/>
              <a:t>Remote and hybrid learning had created </a:t>
            </a:r>
            <a:r>
              <a:rPr lang="en-US" sz="1900" b="0" i="0" dirty="0">
                <a:effectLst/>
              </a:rPr>
              <a:t>hardships for students and families. </a:t>
            </a:r>
          </a:p>
          <a:p>
            <a:pPr marL="685800" indent="-228600" algn="l">
              <a:buFont typeface="Arial" panose="020B0604020202020204" pitchFamily="34" charset="0"/>
              <a:buChar char="•"/>
            </a:pPr>
            <a:r>
              <a:rPr lang="en-US" sz="1900" dirty="0"/>
              <a:t>Some students lost 6 months or more of much needed therapies during pandemic</a:t>
            </a:r>
            <a:endParaRPr lang="en-US" sz="1900" b="0" i="0" dirty="0">
              <a:effectLst/>
            </a:endParaRPr>
          </a:p>
          <a:p>
            <a:pPr marL="685800" indent="-228600" algn="l">
              <a:buFont typeface="Arial" panose="020B0604020202020204" pitchFamily="34" charset="0"/>
              <a:buChar char="•"/>
            </a:pPr>
            <a:r>
              <a:rPr lang="en-US" sz="1900" b="0" i="0" dirty="0">
                <a:effectLst/>
              </a:rPr>
              <a:t>Some students faced challenges and could not adapt to on-going transitions and regressed due to routine change.  </a:t>
            </a:r>
          </a:p>
          <a:p>
            <a:pPr marL="685800" indent="-228600" algn="l">
              <a:buFont typeface="Arial" panose="020B0604020202020204" pitchFamily="34" charset="0"/>
              <a:buChar char="•"/>
            </a:pPr>
            <a:r>
              <a:rPr lang="en-US" sz="1900" dirty="0"/>
              <a:t>D</a:t>
            </a:r>
            <a:r>
              <a:rPr lang="en-US" sz="1900" b="0" i="0" dirty="0">
                <a:effectLst/>
              </a:rPr>
              <a:t>uring remote learning, schools </a:t>
            </a:r>
            <a:r>
              <a:rPr lang="en-US" sz="1900" dirty="0"/>
              <a:t>could not </a:t>
            </a:r>
            <a:r>
              <a:rPr lang="en-US" sz="1900" b="0" i="0" dirty="0">
                <a:effectLst/>
              </a:rPr>
              <a:t> always commit to providing the full amount of service minutes outlined in a student’s </a:t>
            </a:r>
            <a:r>
              <a:rPr lang="en-US" sz="1900" dirty="0"/>
              <a:t>IEP.</a:t>
            </a:r>
            <a:r>
              <a:rPr lang="en-US" sz="1900" dirty="0">
                <a:effectLst/>
              </a:rPr>
              <a:t> The remote option for services such as O/T, P/T and speech is not always possible for specific students.  </a:t>
            </a:r>
            <a:r>
              <a:rPr lang="en-US" sz="1900" b="1" dirty="0">
                <a:effectLst/>
              </a:rPr>
              <a:t>     </a:t>
            </a:r>
          </a:p>
          <a:p>
            <a:pPr indent="-228600" algn="l">
              <a:buFont typeface="Arial" panose="020B0604020202020204" pitchFamily="34" charset="0"/>
              <a:buChar char="•"/>
            </a:pPr>
            <a:endParaRPr lang="en-US" sz="1900" b="1" dirty="0">
              <a:effectLst/>
            </a:endParaRPr>
          </a:p>
          <a:p>
            <a:pPr indent="-228600" algn="l">
              <a:buFont typeface="Arial" panose="020B0604020202020204" pitchFamily="34" charset="0"/>
              <a:buChar char="•"/>
            </a:pPr>
            <a:endParaRPr lang="en-US" sz="1900" b="1" dirty="0">
              <a:effectLst/>
            </a:endParaRPr>
          </a:p>
          <a:p>
            <a:pPr indent="-228600" algn="l">
              <a:buFont typeface="Arial" panose="020B0604020202020204" pitchFamily="34" charset="0"/>
              <a:buChar char="•"/>
            </a:pPr>
            <a:r>
              <a:rPr lang="en-US" sz="1900" b="1" dirty="0" err="1">
                <a:effectLst/>
              </a:rPr>
              <a:t>Amerikids</a:t>
            </a:r>
            <a:r>
              <a:rPr lang="en-US" sz="1900" b="1" dirty="0">
                <a:effectLst/>
              </a:rPr>
              <a:t> is committed to supporting these families and students in getting all children back to the where they may have been prior to loss of support.   </a:t>
            </a:r>
            <a:endParaRPr lang="en-US" sz="1900" dirty="0">
              <a:effectLst/>
            </a:endParaRPr>
          </a:p>
          <a:p>
            <a:pPr indent="-228600" algn="l">
              <a:buFont typeface="Arial" panose="020B0604020202020204" pitchFamily="34" charset="0"/>
              <a:buChar char="•"/>
            </a:pPr>
            <a:endParaRPr lang="en-US" sz="1900" b="0" i="0" dirty="0">
              <a:effectLst/>
            </a:endParaRPr>
          </a:p>
          <a:p>
            <a:pPr indent="-228600" algn="l">
              <a:buFont typeface="Arial" panose="020B0604020202020204" pitchFamily="34" charset="0"/>
              <a:buChar char="•"/>
            </a:pPr>
            <a:endParaRPr lang="en-US" sz="1900" dirty="0"/>
          </a:p>
          <a:p>
            <a:pPr indent="-228600" algn="l">
              <a:buFont typeface="Arial" panose="020B0604020202020204" pitchFamily="34" charset="0"/>
              <a:buChar char="•"/>
            </a:pPr>
            <a:endParaRPr lang="en-US" sz="1900" b="0" i="0" dirty="0">
              <a:effectLst/>
            </a:endParaRPr>
          </a:p>
          <a:p>
            <a:pPr indent="-228600" algn="l">
              <a:buFont typeface="Arial" panose="020B0604020202020204" pitchFamily="34" charset="0"/>
              <a:buChar char="•"/>
            </a:pPr>
            <a:endParaRPr lang="en-US" sz="1900" dirty="0"/>
          </a:p>
        </p:txBody>
      </p:sp>
    </p:spTree>
    <p:extLst>
      <p:ext uri="{BB962C8B-B14F-4D97-AF65-F5344CB8AC3E}">
        <p14:creationId xmlns:p14="http://schemas.microsoft.com/office/powerpoint/2010/main" val="19290604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65E337-B2A5-43DC-8796-6986F166163A}"/>
              </a:ext>
            </a:extLst>
          </p:cNvPr>
          <p:cNvSpPr>
            <a:spLocks noGrp="1"/>
          </p:cNvSpPr>
          <p:nvPr>
            <p:ph type="title"/>
          </p:nvPr>
        </p:nvSpPr>
        <p:spPr>
          <a:xfrm>
            <a:off x="2311147" y="365760"/>
            <a:ext cx="7569706" cy="1288238"/>
          </a:xfrm>
        </p:spPr>
        <p:txBody>
          <a:bodyPr anchor="ctr">
            <a:normAutofit/>
          </a:bodyPr>
          <a:lstStyle/>
          <a:p>
            <a:pPr algn="ctr"/>
            <a:r>
              <a:rPr lang="en-US" dirty="0">
                <a:latin typeface="Century Schoolbook" panose="02040604050505020304" pitchFamily="18" charset="0"/>
              </a:rPr>
              <a:t>Precautions</a:t>
            </a:r>
          </a:p>
        </p:txBody>
      </p:sp>
      <p:sp>
        <p:nvSpPr>
          <p:cNvPr id="3" name="Content Placeholder 2">
            <a:extLst>
              <a:ext uri="{FF2B5EF4-FFF2-40B4-BE49-F238E27FC236}">
                <a16:creationId xmlns:a16="http://schemas.microsoft.com/office/drawing/2014/main" id="{70044AB0-A9E4-401B-BD2A-5EF5FEC1E5FF}"/>
              </a:ext>
            </a:extLst>
          </p:cNvPr>
          <p:cNvSpPr>
            <a:spLocks noGrp="1"/>
          </p:cNvSpPr>
          <p:nvPr>
            <p:ph idx="1"/>
          </p:nvPr>
        </p:nvSpPr>
        <p:spPr>
          <a:xfrm>
            <a:off x="2165569" y="1956816"/>
            <a:ext cx="7860863" cy="4024884"/>
          </a:xfrm>
        </p:spPr>
        <p:txBody>
          <a:bodyPr anchor="t">
            <a:normAutofit/>
          </a:bodyPr>
          <a:lstStyle/>
          <a:p>
            <a:pPr fontAlgn="base"/>
            <a:r>
              <a:rPr lang="en-US" sz="2400" b="0" i="0" dirty="0">
                <a:effectLst/>
                <a:latin typeface="Century Schoolbook" panose="02040604050505020304" pitchFamily="18" charset="0"/>
              </a:rPr>
              <a:t>We continue to ensure the safety of all by wearing and distributing proper PPE, providing constant education and updates, and following social distancing best practices.</a:t>
            </a:r>
          </a:p>
          <a:p>
            <a:pPr fontAlgn="base"/>
            <a:r>
              <a:rPr lang="en-US" sz="2400" b="0" i="0" dirty="0">
                <a:effectLst/>
                <a:latin typeface="Century Schoolbook" panose="02040604050505020304" pitchFamily="18" charset="0"/>
              </a:rPr>
              <a:t>We will always prioritize delivering exceptional service to our patients while also looking out for the safety and needs of our staff.</a:t>
            </a:r>
          </a:p>
          <a:p>
            <a:pPr fontAlgn="base"/>
            <a:r>
              <a:rPr lang="en-US" sz="2400" b="0" i="0" dirty="0">
                <a:effectLst/>
                <a:latin typeface="Century Schoolbook" panose="02040604050505020304" pitchFamily="18" charset="0"/>
              </a:rPr>
              <a:t>We remain ready and willing to support </a:t>
            </a:r>
            <a:r>
              <a:rPr lang="en-US" sz="2400" dirty="0">
                <a:latin typeface="Century Schoolbook" panose="02040604050505020304" pitchFamily="18" charset="0"/>
              </a:rPr>
              <a:t>our children and their families </a:t>
            </a:r>
            <a:r>
              <a:rPr lang="en-US" sz="2400" b="0" i="0" dirty="0">
                <a:effectLst/>
                <a:latin typeface="Century Schoolbook" panose="02040604050505020304" pitchFamily="18" charset="0"/>
              </a:rPr>
              <a:t>during this time.  Vaccinated staff and testing has been available since Jan 2021.  </a:t>
            </a:r>
          </a:p>
          <a:p>
            <a:pPr marL="0" indent="0" fontAlgn="base">
              <a:buNone/>
            </a:pPr>
            <a:endParaRPr lang="en-US" sz="2400" b="0" i="0" dirty="0">
              <a:effectLst/>
              <a:latin typeface="Century Schoolbook" panose="02040604050505020304" pitchFamily="18" charset="0"/>
            </a:endParaRPr>
          </a:p>
          <a:p>
            <a:endParaRPr lang="en-US" sz="2400" dirty="0"/>
          </a:p>
        </p:txBody>
      </p:sp>
    </p:spTree>
    <p:extLst>
      <p:ext uri="{BB962C8B-B14F-4D97-AF65-F5344CB8AC3E}">
        <p14:creationId xmlns:p14="http://schemas.microsoft.com/office/powerpoint/2010/main" val="2119231613"/>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A5D2748-CBF7-4F59-B6A7-4D846F1CB10F}"/>
              </a:ext>
            </a:extLst>
          </p:cNvPr>
          <p:cNvSpPr>
            <a:spLocks noGrp="1"/>
          </p:cNvSpPr>
          <p:nvPr>
            <p:ph type="title"/>
          </p:nvPr>
        </p:nvSpPr>
        <p:spPr>
          <a:xfrm>
            <a:off x="466722" y="586855"/>
            <a:ext cx="3201366" cy="1653425"/>
          </a:xfrm>
          <a:solidFill>
            <a:srgbClr val="C00000"/>
          </a:solidFill>
        </p:spPr>
        <p:txBody>
          <a:bodyPr anchor="b">
            <a:normAutofit/>
          </a:bodyPr>
          <a:lstStyle/>
          <a:p>
            <a:pPr algn="ctr"/>
            <a:r>
              <a:rPr lang="en-US" sz="4000" dirty="0">
                <a:solidFill>
                  <a:srgbClr val="FFFFFF"/>
                </a:solidFill>
                <a:latin typeface="Century Schoolbook" panose="02040604050505020304" pitchFamily="18" charset="0"/>
              </a:rPr>
              <a:t>Referral Process</a:t>
            </a:r>
          </a:p>
        </p:txBody>
      </p:sp>
      <p:sp>
        <p:nvSpPr>
          <p:cNvPr id="3" name="Content Placeholder 2">
            <a:extLst>
              <a:ext uri="{FF2B5EF4-FFF2-40B4-BE49-F238E27FC236}">
                <a16:creationId xmlns:a16="http://schemas.microsoft.com/office/drawing/2014/main" id="{DEBDE601-8B87-49B5-9EAB-A4A7BB4DFAC2}"/>
              </a:ext>
            </a:extLst>
          </p:cNvPr>
          <p:cNvSpPr>
            <a:spLocks noGrp="1"/>
          </p:cNvSpPr>
          <p:nvPr>
            <p:ph idx="1"/>
          </p:nvPr>
        </p:nvSpPr>
        <p:spPr>
          <a:xfrm>
            <a:off x="4810259" y="649480"/>
            <a:ext cx="6555347" cy="5546047"/>
          </a:xfrm>
        </p:spPr>
        <p:txBody>
          <a:bodyPr anchor="ctr">
            <a:normAutofit/>
          </a:bodyPr>
          <a:lstStyle/>
          <a:p>
            <a:pPr>
              <a:buFont typeface="Wingdings" panose="05000000000000000000" pitchFamily="2" charset="2"/>
              <a:buChar char="q"/>
            </a:pPr>
            <a:r>
              <a:rPr lang="en-US" sz="2000"/>
              <a:t> We accept referrals for children from age 3 and up until their 16</a:t>
            </a:r>
            <a:r>
              <a:rPr lang="en-US" sz="2000" baseline="30000"/>
              <a:t>th</a:t>
            </a:r>
            <a:r>
              <a:rPr lang="en-US" sz="2000"/>
              <a:t> Birthday.   Services are provided just before a child's 18</a:t>
            </a:r>
            <a:r>
              <a:rPr lang="en-US" sz="2000" baseline="30000"/>
              <a:t>th</a:t>
            </a:r>
            <a:r>
              <a:rPr lang="en-US" sz="2000"/>
              <a:t> birthday.  </a:t>
            </a:r>
          </a:p>
          <a:p>
            <a:pPr>
              <a:buFont typeface="Wingdings" panose="05000000000000000000" pitchFamily="2" charset="2"/>
              <a:buChar char="q"/>
            </a:pPr>
            <a:r>
              <a:rPr lang="en-US" sz="2000"/>
              <a:t>This is a Medicaid funded services.  The child should have or be willing to apply for Medicaid.</a:t>
            </a:r>
          </a:p>
          <a:p>
            <a:pPr>
              <a:buFont typeface="Wingdings" panose="05000000000000000000" pitchFamily="2" charset="2"/>
              <a:buChar char="q"/>
            </a:pPr>
            <a:r>
              <a:rPr lang="en-US" sz="2000"/>
              <a:t>Although OPWDD does not have to approve or facilitate our service, the child must be known and eligible to receive OPWDD services.   </a:t>
            </a:r>
          </a:p>
          <a:p>
            <a:pPr>
              <a:buFont typeface="Wingdings" panose="05000000000000000000" pitchFamily="2" charset="2"/>
              <a:buChar char="q"/>
            </a:pPr>
            <a:r>
              <a:rPr lang="en-US" sz="2000"/>
              <a:t>Have a recent in person medical appointment (within 60-90 days of referral)</a:t>
            </a:r>
          </a:p>
          <a:p>
            <a:pPr>
              <a:buFont typeface="Wingdings" panose="05000000000000000000" pitchFamily="2" charset="2"/>
              <a:buChar char="q"/>
            </a:pPr>
            <a:endParaRPr lang="en-US" sz="2000"/>
          </a:p>
          <a:p>
            <a:pPr>
              <a:buFont typeface="Wingdings" panose="05000000000000000000" pitchFamily="2" charset="2"/>
              <a:buChar char="q"/>
            </a:pPr>
            <a:r>
              <a:rPr lang="en-US" sz="2000"/>
              <a:t>Upon receiving referral, our team will immediately work with the team and family to expedite the start of these very important services. </a:t>
            </a:r>
          </a:p>
        </p:txBody>
      </p:sp>
    </p:spTree>
    <p:extLst>
      <p:ext uri="{BB962C8B-B14F-4D97-AF65-F5344CB8AC3E}">
        <p14:creationId xmlns:p14="http://schemas.microsoft.com/office/powerpoint/2010/main" val="30878734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438586-5286-4D5E-BAF0-6A346ECE70E8}"/>
              </a:ext>
            </a:extLst>
          </p:cNvPr>
          <p:cNvSpPr>
            <a:spLocks noGrp="1"/>
          </p:cNvSpPr>
          <p:nvPr>
            <p:ph type="title"/>
          </p:nvPr>
        </p:nvSpPr>
        <p:spPr>
          <a:xfrm>
            <a:off x="762001" y="803325"/>
            <a:ext cx="5314536" cy="1325563"/>
          </a:xfrm>
          <a:solidFill>
            <a:srgbClr val="C00000"/>
          </a:solidFill>
        </p:spPr>
        <p:txBody>
          <a:bodyPr vert="horz" lIns="91440" tIns="45720" rIns="91440" bIns="45720" rtlCol="0" anchor="ctr">
            <a:normAutofit/>
          </a:bodyPr>
          <a:lstStyle/>
          <a:p>
            <a:pPr algn="ctr"/>
            <a:r>
              <a:rPr lang="en-US" sz="2100" kern="1200" dirty="0">
                <a:solidFill>
                  <a:schemeClr val="tx1"/>
                </a:solidFill>
                <a:latin typeface="+mj-lt"/>
                <a:ea typeface="+mj-ea"/>
                <a:cs typeface="+mj-cs"/>
              </a:rPr>
              <a:t>Partnerships with OPWDD Provider agencies </a:t>
            </a:r>
            <a:br>
              <a:rPr lang="en-US" sz="2100" kern="1200" dirty="0">
                <a:solidFill>
                  <a:schemeClr val="tx1"/>
                </a:solidFill>
                <a:latin typeface="+mj-lt"/>
                <a:ea typeface="+mj-ea"/>
                <a:cs typeface="+mj-cs"/>
              </a:rPr>
            </a:br>
            <a:r>
              <a:rPr lang="en-US" sz="2100" kern="1200" dirty="0">
                <a:solidFill>
                  <a:schemeClr val="tx1"/>
                </a:solidFill>
                <a:latin typeface="+mj-lt"/>
                <a:ea typeface="+mj-ea"/>
                <a:cs typeface="+mj-cs"/>
              </a:rPr>
              <a:t>and the 3 Downstate Care Coordination Organizations</a:t>
            </a:r>
          </a:p>
        </p:txBody>
      </p:sp>
      <p:sp>
        <p:nvSpPr>
          <p:cNvPr id="3" name="Content Placeholder 2">
            <a:extLst>
              <a:ext uri="{FF2B5EF4-FFF2-40B4-BE49-F238E27FC236}">
                <a16:creationId xmlns:a16="http://schemas.microsoft.com/office/drawing/2014/main" id="{A6783278-45A7-48EF-9646-53CE6F11FF7F}"/>
              </a:ext>
            </a:extLst>
          </p:cNvPr>
          <p:cNvSpPr>
            <a:spLocks noGrp="1"/>
          </p:cNvSpPr>
          <p:nvPr>
            <p:ph type="body" sz="half" idx="2"/>
          </p:nvPr>
        </p:nvSpPr>
        <p:spPr>
          <a:xfrm>
            <a:off x="762000" y="2279018"/>
            <a:ext cx="5314543" cy="3375920"/>
          </a:xfrm>
          <a:solidFill>
            <a:srgbClr val="C00000"/>
          </a:solidFill>
        </p:spPr>
        <p:txBody>
          <a:bodyPr vert="horz" lIns="91440" tIns="45720" rIns="91440" bIns="45720" rtlCol="0" anchor="t">
            <a:normAutofit/>
          </a:bodyPr>
          <a:lstStyle/>
          <a:p>
            <a:pPr marL="0" indent="-228600">
              <a:buFont typeface="Arial" panose="020B0604020202020204" pitchFamily="34" charset="0"/>
              <a:buChar char="•"/>
            </a:pPr>
            <a:endParaRPr lang="en-US" sz="1800" dirty="0"/>
          </a:p>
          <a:p>
            <a:pPr algn="ctr"/>
            <a:r>
              <a:rPr lang="en-US" sz="2000" dirty="0"/>
              <a:t>Families that need assistance, can benefit from our experience. We are dedicated professions with experience working with OPWDD Provider agencies and with Care Coordination Organizations.   The process after Early intervention can sometimes be overwhelming, so we assist the families and link them to the correct agency that can assist with their specific needs.  </a:t>
            </a:r>
          </a:p>
        </p:txBody>
      </p:sp>
      <p:pic>
        <p:nvPicPr>
          <p:cNvPr id="5" name="Graphic 4" descr="Boardroom">
            <a:extLst>
              <a:ext uri="{FF2B5EF4-FFF2-40B4-BE49-F238E27FC236}">
                <a16:creationId xmlns:a16="http://schemas.microsoft.com/office/drawing/2014/main" id="{657066BC-77CD-4037-AF0B-682D59F9E1D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884057" y="643002"/>
            <a:ext cx="3796790" cy="3796790"/>
          </a:xfrm>
          <a:prstGeom prst="rect">
            <a:avLst/>
          </a:prstGeom>
        </p:spPr>
      </p:pic>
    </p:spTree>
    <p:extLst>
      <p:ext uri="{BB962C8B-B14F-4D97-AF65-F5344CB8AC3E}">
        <p14:creationId xmlns:p14="http://schemas.microsoft.com/office/powerpoint/2010/main" val="1129308763"/>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AF0F3CA9CC8A54F96BE71E79279492A" ma:contentTypeVersion="4" ma:contentTypeDescription="Create a new document." ma:contentTypeScope="" ma:versionID="b420c6f38f6cc7efb7ceec433c9b37a7">
  <xsd:schema xmlns:xsd="http://www.w3.org/2001/XMLSchema" xmlns:xs="http://www.w3.org/2001/XMLSchema" xmlns:p="http://schemas.microsoft.com/office/2006/metadata/properties" xmlns:ns3="c09a7da4-025c-49fc-a6c0-530861f975df" targetNamespace="http://schemas.microsoft.com/office/2006/metadata/properties" ma:root="true" ma:fieldsID="c48ab9d806fb7436c06ea20cc5e23ad4" ns3:_="">
    <xsd:import namespace="c09a7da4-025c-49fc-a6c0-530861f975df"/>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09a7da4-025c-49fc-a6c0-530861f975d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76B7964-D7D4-4F21-B1AA-1C1D49906E93}">
  <ds:schemaRefs>
    <ds:schemaRef ds:uri="http://schemas.microsoft.com/sharepoint/v3/contenttype/forms"/>
  </ds:schemaRefs>
</ds:datastoreItem>
</file>

<file path=customXml/itemProps2.xml><?xml version="1.0" encoding="utf-8"?>
<ds:datastoreItem xmlns:ds="http://schemas.openxmlformats.org/officeDocument/2006/customXml" ds:itemID="{DABF4926-A67B-4E7D-9D26-182A3A42C9D1}">
  <ds:schemaRefs>
    <ds:schemaRef ds:uri="c09a7da4-025c-49fc-a6c0-530861f975df"/>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10C5DD43-A737-42DF-B463-6AC33B019F2C}">
  <ds:schemaRefs>
    <ds:schemaRef ds:uri="c09a7da4-025c-49fc-a6c0-530861f975d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Office Theme</Template>
  <TotalTime>151</TotalTime>
  <Words>619</Words>
  <Application>Microsoft Office PowerPoint</Application>
  <PresentationFormat>Widescreen</PresentationFormat>
  <Paragraphs>64</Paragraphs>
  <Slides>10</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Angsana New</vt:lpstr>
      <vt:lpstr>AngsanaUPC</vt:lpstr>
      <vt:lpstr>Arial</vt:lpstr>
      <vt:lpstr>Calibri</vt:lpstr>
      <vt:lpstr>Calibri Light</vt:lpstr>
      <vt:lpstr>Century Schoolbook</vt:lpstr>
      <vt:lpstr>Wingdings</vt:lpstr>
      <vt:lpstr>Office Theme</vt:lpstr>
      <vt:lpstr>PowerPoint Presentation</vt:lpstr>
      <vt:lpstr>Amerikids Pediatric Services,  a division of Americare CSS,  supports over  400 children  ages 3-17 with I/DD   We provide relief to parents  as well as bring much needed clinical support in the home.     </vt:lpstr>
      <vt:lpstr>Where We Service </vt:lpstr>
      <vt:lpstr>Our Services….   </vt:lpstr>
      <vt:lpstr>    Spoken Languages….. </vt:lpstr>
      <vt:lpstr>After remote learning…..</vt:lpstr>
      <vt:lpstr>Precautions</vt:lpstr>
      <vt:lpstr>Referral Process</vt:lpstr>
      <vt:lpstr>Partnerships with OPWDD Provider agencies  and the 3 Downstate Care Coordination Organizations</vt:lpstr>
      <vt:lpstr>For more information or to make a referral:  Rachel Plakstis  Director of Patient Relations Rplakstis@americareny.com 917-202-0123  Calvin Fraser, Assistant Director CFraser@americareny.com   Chinese Speaking: Charles Chen  cchen@americareny.com  5923 Strickland Ave Brooklyn,  New York 11234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Rachel Plakstis</dc:creator>
  <cp:lastModifiedBy>Rachel Plakstis</cp:lastModifiedBy>
  <cp:revision>11</cp:revision>
  <dcterms:created xsi:type="dcterms:W3CDTF">2020-10-28T14:59:13Z</dcterms:created>
  <dcterms:modified xsi:type="dcterms:W3CDTF">2021-10-22T18:34:34Z</dcterms:modified>
</cp:coreProperties>
</file>