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2" r:id="rId4"/>
  </p:sldMasterIdLst>
  <p:sldIdLst>
    <p:sldId id="256" r:id="rId5"/>
    <p:sldId id="260" r:id="rId6"/>
    <p:sldId id="259" r:id="rId7"/>
    <p:sldId id="264" r:id="rId8"/>
    <p:sldId id="258" r:id="rId9"/>
    <p:sldId id="265" r:id="rId10"/>
    <p:sldId id="266" r:id="rId11"/>
    <p:sldId id="267" r:id="rId12"/>
    <p:sldId id="268" r:id="rId13"/>
    <p:sldId id="263"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C3817F-5A54-4C96-8CE5-D746F4CB0CC5}" v="143" dt="2020-10-28T15:06:22.6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102" y="3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chel Plakstis" userId="1918a894-89a1-4a00-8fd0-929a9a8b70cb" providerId="ADAL" clId="{9CC3817F-5A54-4C96-8CE5-D746F4CB0CC5}"/>
    <pc:docChg chg="undo custSel mod addSld modSld">
      <pc:chgData name="Rachel Plakstis" userId="1918a894-89a1-4a00-8fd0-929a9a8b70cb" providerId="ADAL" clId="{9CC3817F-5A54-4C96-8CE5-D746F4CB0CC5}" dt="2020-10-29T20:57:07.742" v="1653" actId="20577"/>
      <pc:docMkLst>
        <pc:docMk/>
      </pc:docMkLst>
      <pc:sldChg chg="addSp delSp delDesignElem">
        <pc:chgData name="Rachel Plakstis" userId="1918a894-89a1-4a00-8fd0-929a9a8b70cb" providerId="ADAL" clId="{9CC3817F-5A54-4C96-8CE5-D746F4CB0CC5}" dt="2020-10-28T14:42:23.715" v="180"/>
        <pc:sldMkLst>
          <pc:docMk/>
          <pc:sldMk cId="2239198826" sldId="256"/>
        </pc:sldMkLst>
        <pc:spChg chg="add del">
          <ac:chgData name="Rachel Plakstis" userId="1918a894-89a1-4a00-8fd0-929a9a8b70cb" providerId="ADAL" clId="{9CC3817F-5A54-4C96-8CE5-D746F4CB0CC5}" dt="2020-10-28T14:42:23.715" v="180"/>
          <ac:spMkLst>
            <pc:docMk/>
            <pc:sldMk cId="2239198826" sldId="256"/>
            <ac:spMk id="1030" creationId="{32BC26D8-82FB-445E-AA49-62A77D7C1EE0}"/>
          </ac:spMkLst>
        </pc:spChg>
        <pc:spChg chg="add del">
          <ac:chgData name="Rachel Plakstis" userId="1918a894-89a1-4a00-8fd0-929a9a8b70cb" providerId="ADAL" clId="{9CC3817F-5A54-4C96-8CE5-D746F4CB0CC5}" dt="2020-10-28T14:42:23.715" v="180"/>
          <ac:spMkLst>
            <pc:docMk/>
            <pc:sldMk cId="2239198826" sldId="256"/>
            <ac:spMk id="1031" creationId="{CB44330D-EA18-4254-AA95-EB49948539B8}"/>
          </ac:spMkLst>
        </pc:spChg>
      </pc:sldChg>
      <pc:sldChg chg="addSp delSp modSp mod delDesignElem">
        <pc:chgData name="Rachel Plakstis" userId="1918a894-89a1-4a00-8fd0-929a9a8b70cb" providerId="ADAL" clId="{9CC3817F-5A54-4C96-8CE5-D746F4CB0CC5}" dt="2020-10-29T20:57:07.742" v="1653" actId="20577"/>
        <pc:sldMkLst>
          <pc:docMk/>
          <pc:sldMk cId="2549312589" sldId="258"/>
        </pc:sldMkLst>
        <pc:spChg chg="mod">
          <ac:chgData name="Rachel Plakstis" userId="1918a894-89a1-4a00-8fd0-929a9a8b70cb" providerId="ADAL" clId="{9CC3817F-5A54-4C96-8CE5-D746F4CB0CC5}" dt="2020-10-29T20:57:07.742" v="1653" actId="20577"/>
          <ac:spMkLst>
            <pc:docMk/>
            <pc:sldMk cId="2549312589" sldId="258"/>
            <ac:spMk id="3" creationId="{D548E25C-DFFE-40D7-99F9-8896423BBA7F}"/>
          </ac:spMkLst>
        </pc:spChg>
        <pc:spChg chg="add del">
          <ac:chgData name="Rachel Plakstis" userId="1918a894-89a1-4a00-8fd0-929a9a8b70cb" providerId="ADAL" clId="{9CC3817F-5A54-4C96-8CE5-D746F4CB0CC5}" dt="2020-10-28T14:42:23.715" v="180"/>
          <ac:spMkLst>
            <pc:docMk/>
            <pc:sldMk cId="2549312589" sldId="258"/>
            <ac:spMk id="5" creationId="{9C7E0A2C-7C0A-4AAC-B3B0-6C12B2EBAE05}"/>
          </ac:spMkLst>
        </pc:spChg>
        <pc:spChg chg="add del">
          <ac:chgData name="Rachel Plakstis" userId="1918a894-89a1-4a00-8fd0-929a9a8b70cb" providerId="ADAL" clId="{9CC3817F-5A54-4C96-8CE5-D746F4CB0CC5}" dt="2020-10-28T14:42:23.715" v="180"/>
          <ac:spMkLst>
            <pc:docMk/>
            <pc:sldMk cId="2549312589" sldId="258"/>
            <ac:spMk id="6" creationId="{5EB7D2A2-F448-44D4-938C-DC84CBCB3B1E}"/>
          </ac:spMkLst>
        </pc:spChg>
        <pc:spChg chg="add del">
          <ac:chgData name="Rachel Plakstis" userId="1918a894-89a1-4a00-8fd0-929a9a8b70cb" providerId="ADAL" clId="{9CC3817F-5A54-4C96-8CE5-D746F4CB0CC5}" dt="2020-10-28T14:42:23.715" v="180"/>
          <ac:spMkLst>
            <pc:docMk/>
            <pc:sldMk cId="2549312589" sldId="258"/>
            <ac:spMk id="12" creationId="{871AEA07-1E14-44B4-8E55-64EF049CD66F}"/>
          </ac:spMkLst>
        </pc:spChg>
        <pc:cxnChg chg="add del">
          <ac:chgData name="Rachel Plakstis" userId="1918a894-89a1-4a00-8fd0-929a9a8b70cb" providerId="ADAL" clId="{9CC3817F-5A54-4C96-8CE5-D746F4CB0CC5}" dt="2020-10-28T14:42:23.715" v="180"/>
          <ac:cxnSpMkLst>
            <pc:docMk/>
            <pc:sldMk cId="2549312589" sldId="258"/>
            <ac:cxnSpMk id="14" creationId="{F7C8EA93-3210-4C62-99E9-153C275E3A87}"/>
          </ac:cxnSpMkLst>
        </pc:cxnChg>
      </pc:sldChg>
      <pc:sldChg chg="addSp delSp delDesignElem">
        <pc:chgData name="Rachel Plakstis" userId="1918a894-89a1-4a00-8fd0-929a9a8b70cb" providerId="ADAL" clId="{9CC3817F-5A54-4C96-8CE5-D746F4CB0CC5}" dt="2020-10-28T14:42:23.715" v="180"/>
        <pc:sldMkLst>
          <pc:docMk/>
          <pc:sldMk cId="1269821021" sldId="259"/>
        </pc:sldMkLst>
        <pc:spChg chg="add del">
          <ac:chgData name="Rachel Plakstis" userId="1918a894-89a1-4a00-8fd0-929a9a8b70cb" providerId="ADAL" clId="{9CC3817F-5A54-4C96-8CE5-D746F4CB0CC5}" dt="2020-10-28T14:42:23.715" v="180"/>
          <ac:spMkLst>
            <pc:docMk/>
            <pc:sldMk cId="1269821021" sldId="259"/>
            <ac:spMk id="25" creationId="{934F1179-B481-4F9E-BCA3-AFB972070F83}"/>
          </ac:spMkLst>
        </pc:spChg>
        <pc:spChg chg="add del">
          <ac:chgData name="Rachel Plakstis" userId="1918a894-89a1-4a00-8fd0-929a9a8b70cb" providerId="ADAL" clId="{9CC3817F-5A54-4C96-8CE5-D746F4CB0CC5}" dt="2020-10-28T14:42:23.715" v="180"/>
          <ac:spMkLst>
            <pc:docMk/>
            <pc:sldMk cId="1269821021" sldId="259"/>
            <ac:spMk id="28" creationId="{827DC2C4-B485-428A-BF4A-472D2967F47F}"/>
          </ac:spMkLst>
        </pc:spChg>
        <pc:spChg chg="add del">
          <ac:chgData name="Rachel Plakstis" userId="1918a894-89a1-4a00-8fd0-929a9a8b70cb" providerId="ADAL" clId="{9CC3817F-5A54-4C96-8CE5-D746F4CB0CC5}" dt="2020-10-28T14:42:23.715" v="180"/>
          <ac:spMkLst>
            <pc:docMk/>
            <pc:sldMk cId="1269821021" sldId="259"/>
            <ac:spMk id="30" creationId="{EE04B5EB-F158-4507-90DD-BD23620C7CC9}"/>
          </ac:spMkLst>
        </pc:spChg>
      </pc:sldChg>
      <pc:sldChg chg="addSp delSp delDesignElem">
        <pc:chgData name="Rachel Plakstis" userId="1918a894-89a1-4a00-8fd0-929a9a8b70cb" providerId="ADAL" clId="{9CC3817F-5A54-4C96-8CE5-D746F4CB0CC5}" dt="2020-10-28T14:42:23.715" v="180"/>
        <pc:sldMkLst>
          <pc:docMk/>
          <pc:sldMk cId="1913372775" sldId="260"/>
        </pc:sldMkLst>
        <pc:spChg chg="add del">
          <ac:chgData name="Rachel Plakstis" userId="1918a894-89a1-4a00-8fd0-929a9a8b70cb" providerId="ADAL" clId="{9CC3817F-5A54-4C96-8CE5-D746F4CB0CC5}" dt="2020-10-28T14:42:23.715" v="180"/>
          <ac:spMkLst>
            <pc:docMk/>
            <pc:sldMk cId="1913372775" sldId="260"/>
            <ac:spMk id="79" creationId="{B81933D1-5615-42C7-9C0B-4EB7105CCE2D}"/>
          </ac:spMkLst>
        </pc:spChg>
        <pc:spChg chg="add del">
          <ac:chgData name="Rachel Plakstis" userId="1918a894-89a1-4a00-8fd0-929a9a8b70cb" providerId="ADAL" clId="{9CC3817F-5A54-4C96-8CE5-D746F4CB0CC5}" dt="2020-10-28T14:42:23.715" v="180"/>
          <ac:spMkLst>
            <pc:docMk/>
            <pc:sldMk cId="1913372775" sldId="260"/>
            <ac:spMk id="81" creationId="{B089A89A-1E9C-4761-9DFF-53C275FBF870}"/>
          </ac:spMkLst>
        </pc:spChg>
        <pc:spChg chg="add del">
          <ac:chgData name="Rachel Plakstis" userId="1918a894-89a1-4a00-8fd0-929a9a8b70cb" providerId="ADAL" clId="{9CC3817F-5A54-4C96-8CE5-D746F4CB0CC5}" dt="2020-10-28T14:42:23.715" v="180"/>
          <ac:spMkLst>
            <pc:docMk/>
            <pc:sldMk cId="1913372775" sldId="260"/>
            <ac:spMk id="83" creationId="{19C9EAEA-39D0-4B0E-A0EB-51E7B26740B1}"/>
          </ac:spMkLst>
        </pc:spChg>
        <pc:spChg chg="add del">
          <ac:chgData name="Rachel Plakstis" userId="1918a894-89a1-4a00-8fd0-929a9a8b70cb" providerId="ADAL" clId="{9CC3817F-5A54-4C96-8CE5-D746F4CB0CC5}" dt="2020-10-28T14:42:23.715" v="180"/>
          <ac:spMkLst>
            <pc:docMk/>
            <pc:sldMk cId="1913372775" sldId="260"/>
            <ac:spMk id="3079" creationId="{E18F6E8B-15ED-43C7-94BA-91549A651C73}"/>
          </ac:spMkLst>
        </pc:spChg>
        <pc:grpChg chg="add del">
          <ac:chgData name="Rachel Plakstis" userId="1918a894-89a1-4a00-8fd0-929a9a8b70cb" providerId="ADAL" clId="{9CC3817F-5A54-4C96-8CE5-D746F4CB0CC5}" dt="2020-10-28T14:42:23.715" v="180"/>
          <ac:grpSpMkLst>
            <pc:docMk/>
            <pc:sldMk cId="1913372775" sldId="260"/>
            <ac:grpSpMk id="3080" creationId="{032D8612-31EB-44CF-A1D0-14FD4C705424}"/>
          </ac:grpSpMkLst>
        </pc:grpChg>
      </pc:sldChg>
      <pc:sldChg chg="addSp delSp modSp mod delDesignElem">
        <pc:chgData name="Rachel Plakstis" userId="1918a894-89a1-4a00-8fd0-929a9a8b70cb" providerId="ADAL" clId="{9CC3817F-5A54-4C96-8CE5-D746F4CB0CC5}" dt="2020-10-28T14:42:23.715" v="180"/>
        <pc:sldMkLst>
          <pc:docMk/>
          <pc:sldMk cId="2511568342" sldId="263"/>
        </pc:sldMkLst>
        <pc:spChg chg="mod">
          <ac:chgData name="Rachel Plakstis" userId="1918a894-89a1-4a00-8fd0-929a9a8b70cb" providerId="ADAL" clId="{9CC3817F-5A54-4C96-8CE5-D746F4CB0CC5}" dt="2020-10-28T14:41:45.830" v="168"/>
          <ac:spMkLst>
            <pc:docMk/>
            <pc:sldMk cId="2511568342" sldId="263"/>
            <ac:spMk id="3" creationId="{FA169411-E749-4E17-A615-15CD65B70639}"/>
          </ac:spMkLst>
        </pc:spChg>
        <pc:spChg chg="add del">
          <ac:chgData name="Rachel Plakstis" userId="1918a894-89a1-4a00-8fd0-929a9a8b70cb" providerId="ADAL" clId="{9CC3817F-5A54-4C96-8CE5-D746F4CB0CC5}" dt="2020-10-28T14:42:23.715" v="180"/>
          <ac:spMkLst>
            <pc:docMk/>
            <pc:sldMk cId="2511568342" sldId="263"/>
            <ac:spMk id="67" creationId="{62542EEC-4F7C-4AE2-933E-EAC8EB3FA378}"/>
          </ac:spMkLst>
        </pc:spChg>
        <pc:spChg chg="add del">
          <ac:chgData name="Rachel Plakstis" userId="1918a894-89a1-4a00-8fd0-929a9a8b70cb" providerId="ADAL" clId="{9CC3817F-5A54-4C96-8CE5-D746F4CB0CC5}" dt="2020-10-28T14:42:23.715" v="180"/>
          <ac:spMkLst>
            <pc:docMk/>
            <pc:sldMk cId="2511568342" sldId="263"/>
            <ac:spMk id="69" creationId="{B81933D1-5615-42C7-9C0B-4EB7105CCE2D}"/>
          </ac:spMkLst>
        </pc:spChg>
        <pc:spChg chg="add del">
          <ac:chgData name="Rachel Plakstis" userId="1918a894-89a1-4a00-8fd0-929a9a8b70cb" providerId="ADAL" clId="{9CC3817F-5A54-4C96-8CE5-D746F4CB0CC5}" dt="2020-10-28T14:42:23.715" v="180"/>
          <ac:spMkLst>
            <pc:docMk/>
            <pc:sldMk cId="2511568342" sldId="263"/>
            <ac:spMk id="71" creationId="{19C9EAEA-39D0-4B0E-A0EB-51E7B26740B1}"/>
          </ac:spMkLst>
        </pc:spChg>
        <pc:grpChg chg="add del">
          <ac:chgData name="Rachel Plakstis" userId="1918a894-89a1-4a00-8fd0-929a9a8b70cb" providerId="ADAL" clId="{9CC3817F-5A54-4C96-8CE5-D746F4CB0CC5}" dt="2020-10-28T14:42:23.715" v="180"/>
          <ac:grpSpMkLst>
            <pc:docMk/>
            <pc:sldMk cId="2511568342" sldId="263"/>
            <ac:grpSpMk id="73" creationId="{032D8612-31EB-44CF-A1D0-14FD4C705424}"/>
          </ac:grpSpMkLst>
        </pc:grpChg>
      </pc:sldChg>
      <pc:sldChg chg="addSp delSp delDesignElem">
        <pc:chgData name="Rachel Plakstis" userId="1918a894-89a1-4a00-8fd0-929a9a8b70cb" providerId="ADAL" clId="{9CC3817F-5A54-4C96-8CE5-D746F4CB0CC5}" dt="2020-10-28T14:42:23.715" v="180"/>
        <pc:sldMkLst>
          <pc:docMk/>
          <pc:sldMk cId="2765125340" sldId="264"/>
        </pc:sldMkLst>
        <pc:spChg chg="add del">
          <ac:chgData name="Rachel Plakstis" userId="1918a894-89a1-4a00-8fd0-929a9a8b70cb" providerId="ADAL" clId="{9CC3817F-5A54-4C96-8CE5-D746F4CB0CC5}" dt="2020-10-28T14:42:23.715" v="180"/>
          <ac:spMkLst>
            <pc:docMk/>
            <pc:sldMk cId="2765125340" sldId="264"/>
            <ac:spMk id="5" creationId="{DFF2AC85-FAA0-4844-813F-83C04D7382E2}"/>
          </ac:spMkLst>
        </pc:spChg>
        <pc:spChg chg="add del">
          <ac:chgData name="Rachel Plakstis" userId="1918a894-89a1-4a00-8fd0-929a9a8b70cb" providerId="ADAL" clId="{9CC3817F-5A54-4C96-8CE5-D746F4CB0CC5}" dt="2020-10-28T14:42:23.715" v="180"/>
          <ac:spMkLst>
            <pc:docMk/>
            <pc:sldMk cId="2765125340" sldId="264"/>
            <ac:spMk id="6" creationId="{89CC0F1E-BAA2-47B1-8F83-7ECB9FD9E009}"/>
          </ac:spMkLst>
        </pc:spChg>
      </pc:sldChg>
      <pc:sldChg chg="addSp delSp modSp mod delDesignElem">
        <pc:chgData name="Rachel Plakstis" userId="1918a894-89a1-4a00-8fd0-929a9a8b70cb" providerId="ADAL" clId="{9CC3817F-5A54-4C96-8CE5-D746F4CB0CC5}" dt="2020-10-28T14:42:23.715" v="180"/>
        <pc:sldMkLst>
          <pc:docMk/>
          <pc:sldMk cId="1929060411" sldId="265"/>
        </pc:sldMkLst>
        <pc:spChg chg="mod">
          <ac:chgData name="Rachel Plakstis" userId="1918a894-89a1-4a00-8fd0-929a9a8b70cb" providerId="ADAL" clId="{9CC3817F-5A54-4C96-8CE5-D746F4CB0CC5}" dt="2020-10-28T14:41:45.830" v="168"/>
          <ac:spMkLst>
            <pc:docMk/>
            <pc:sldMk cId="1929060411" sldId="265"/>
            <ac:spMk id="2" creationId="{D8277280-74D8-4A20-9CB0-39489BC061C4}"/>
          </ac:spMkLst>
        </pc:spChg>
        <pc:spChg chg="mod">
          <ac:chgData name="Rachel Plakstis" userId="1918a894-89a1-4a00-8fd0-929a9a8b70cb" providerId="ADAL" clId="{9CC3817F-5A54-4C96-8CE5-D746F4CB0CC5}" dt="2020-10-28T14:41:45.830" v="168"/>
          <ac:spMkLst>
            <pc:docMk/>
            <pc:sldMk cId="1929060411" sldId="265"/>
            <ac:spMk id="3" creationId="{1A9E8D12-0239-419E-96B8-D5DE24EA868C}"/>
          </ac:spMkLst>
        </pc:spChg>
        <pc:spChg chg="add del">
          <ac:chgData name="Rachel Plakstis" userId="1918a894-89a1-4a00-8fd0-929a9a8b70cb" providerId="ADAL" clId="{9CC3817F-5A54-4C96-8CE5-D746F4CB0CC5}" dt="2020-10-28T14:42:23.715" v="180"/>
          <ac:spMkLst>
            <pc:docMk/>
            <pc:sldMk cId="1929060411" sldId="265"/>
            <ac:spMk id="13" creationId="{1E547BA6-BAE0-43BB-A7CA-60F69CE252F0}"/>
          </ac:spMkLst>
        </pc:spChg>
        <pc:spChg chg="add del">
          <ac:chgData name="Rachel Plakstis" userId="1918a894-89a1-4a00-8fd0-929a9a8b70cb" providerId="ADAL" clId="{9CC3817F-5A54-4C96-8CE5-D746F4CB0CC5}" dt="2020-10-28T14:42:23.715" v="180"/>
          <ac:spMkLst>
            <pc:docMk/>
            <pc:sldMk cId="1929060411" sldId="265"/>
            <ac:spMk id="20" creationId="{2B566528-1B12-4246-9431-5C2D7D081168}"/>
          </ac:spMkLst>
        </pc:spChg>
        <pc:spChg chg="add del">
          <ac:chgData name="Rachel Plakstis" userId="1918a894-89a1-4a00-8fd0-929a9a8b70cb" providerId="ADAL" clId="{9CC3817F-5A54-4C96-8CE5-D746F4CB0CC5}" dt="2020-10-28T14:42:23.715" v="180"/>
          <ac:spMkLst>
            <pc:docMk/>
            <pc:sldMk cId="1929060411" sldId="265"/>
            <ac:spMk id="21" creationId="{D3F51FEB-38FB-4F6C-9F7B-2F2AFAB65463}"/>
          </ac:spMkLst>
        </pc:spChg>
        <pc:grpChg chg="add del">
          <ac:chgData name="Rachel Plakstis" userId="1918a894-89a1-4a00-8fd0-929a9a8b70cb" providerId="ADAL" clId="{9CC3817F-5A54-4C96-8CE5-D746F4CB0CC5}" dt="2020-10-28T14:42:23.715" v="180"/>
          <ac:grpSpMkLst>
            <pc:docMk/>
            <pc:sldMk cId="1929060411" sldId="265"/>
            <ac:grpSpMk id="15" creationId="{07EAA094-9CF6-4695-958A-33D9BCAA9474}"/>
          </ac:grpSpMkLst>
        </pc:grpChg>
      </pc:sldChg>
      <pc:sldChg chg="addSp delSp modSp mod delDesignElem">
        <pc:chgData name="Rachel Plakstis" userId="1918a894-89a1-4a00-8fd0-929a9a8b70cb" providerId="ADAL" clId="{9CC3817F-5A54-4C96-8CE5-D746F4CB0CC5}" dt="2020-10-28T14:42:23.715" v="180"/>
        <pc:sldMkLst>
          <pc:docMk/>
          <pc:sldMk cId="2119231613" sldId="266"/>
        </pc:sldMkLst>
        <pc:spChg chg="mod">
          <ac:chgData name="Rachel Plakstis" userId="1918a894-89a1-4a00-8fd0-929a9a8b70cb" providerId="ADAL" clId="{9CC3817F-5A54-4C96-8CE5-D746F4CB0CC5}" dt="2020-10-28T14:41:45.830" v="168"/>
          <ac:spMkLst>
            <pc:docMk/>
            <pc:sldMk cId="2119231613" sldId="266"/>
            <ac:spMk id="3" creationId="{70044AB0-A9E4-401B-BD2A-5EF5FEC1E5FF}"/>
          </ac:spMkLst>
        </pc:spChg>
        <pc:spChg chg="add del">
          <ac:chgData name="Rachel Plakstis" userId="1918a894-89a1-4a00-8fd0-929a9a8b70cb" providerId="ADAL" clId="{9CC3817F-5A54-4C96-8CE5-D746F4CB0CC5}" dt="2020-10-28T14:42:23.715" v="180"/>
          <ac:spMkLst>
            <pc:docMk/>
            <pc:sldMk cId="2119231613" sldId="266"/>
            <ac:spMk id="5" creationId="{081EA652-8C6A-4E69-BEB9-170809474553}"/>
          </ac:spMkLst>
        </pc:spChg>
        <pc:spChg chg="add del">
          <ac:chgData name="Rachel Plakstis" userId="1918a894-89a1-4a00-8fd0-929a9a8b70cb" providerId="ADAL" clId="{9CC3817F-5A54-4C96-8CE5-D746F4CB0CC5}" dt="2020-10-28T14:42:23.715" v="180"/>
          <ac:spMkLst>
            <pc:docMk/>
            <pc:sldMk cId="2119231613" sldId="266"/>
            <ac:spMk id="6" creationId="{5298780A-33B9-4EA2-8F67-DE68AD62841B}"/>
          </ac:spMkLst>
        </pc:spChg>
        <pc:spChg chg="add del">
          <ac:chgData name="Rachel Plakstis" userId="1918a894-89a1-4a00-8fd0-929a9a8b70cb" providerId="ADAL" clId="{9CC3817F-5A54-4C96-8CE5-D746F4CB0CC5}" dt="2020-10-28T14:42:23.715" v="180"/>
          <ac:spMkLst>
            <pc:docMk/>
            <pc:sldMk cId="2119231613" sldId="266"/>
            <ac:spMk id="7" creationId="{7F488E8B-4E1E-4402-8935-D4E6C02615C7}"/>
          </ac:spMkLst>
        </pc:spChg>
      </pc:sldChg>
      <pc:sldChg chg="addSp delSp modSp mod delDesignElem">
        <pc:chgData name="Rachel Plakstis" userId="1918a894-89a1-4a00-8fd0-929a9a8b70cb" providerId="ADAL" clId="{9CC3817F-5A54-4C96-8CE5-D746F4CB0CC5}" dt="2020-10-28T14:42:23.715" v="180"/>
        <pc:sldMkLst>
          <pc:docMk/>
          <pc:sldMk cId="3087873486" sldId="267"/>
        </pc:sldMkLst>
        <pc:spChg chg="mod">
          <ac:chgData name="Rachel Plakstis" userId="1918a894-89a1-4a00-8fd0-929a9a8b70cb" providerId="ADAL" clId="{9CC3817F-5A54-4C96-8CE5-D746F4CB0CC5}" dt="2020-10-28T14:41:45.830" v="168"/>
          <ac:spMkLst>
            <pc:docMk/>
            <pc:sldMk cId="3087873486" sldId="267"/>
            <ac:spMk id="3" creationId="{DEBDE601-8B87-49B5-9EAB-A4A7BB4DFAC2}"/>
          </ac:spMkLst>
        </pc:spChg>
        <pc:spChg chg="add del">
          <ac:chgData name="Rachel Plakstis" userId="1918a894-89a1-4a00-8fd0-929a9a8b70cb" providerId="ADAL" clId="{9CC3817F-5A54-4C96-8CE5-D746F4CB0CC5}" dt="2020-10-28T14:42:23.715" v="180"/>
          <ac:spMkLst>
            <pc:docMk/>
            <pc:sldMk cId="3087873486" sldId="267"/>
            <ac:spMk id="11" creationId="{3AD318CC-E2A8-4E27-9548-A047A78999B1}"/>
          </ac:spMkLst>
        </pc:spChg>
        <pc:spChg chg="add del">
          <ac:chgData name="Rachel Plakstis" userId="1918a894-89a1-4a00-8fd0-929a9a8b70cb" providerId="ADAL" clId="{9CC3817F-5A54-4C96-8CE5-D746F4CB0CC5}" dt="2020-10-28T14:42:23.715" v="180"/>
          <ac:spMkLst>
            <pc:docMk/>
            <pc:sldMk cId="3087873486" sldId="267"/>
            <ac:spMk id="20" creationId="{2C1BBA94-3F40-40AA-8BB9-E69E25E537C1}"/>
          </ac:spMkLst>
        </pc:spChg>
        <pc:grpChg chg="add del">
          <ac:chgData name="Rachel Plakstis" userId="1918a894-89a1-4a00-8fd0-929a9a8b70cb" providerId="ADAL" clId="{9CC3817F-5A54-4C96-8CE5-D746F4CB0CC5}" dt="2020-10-28T14:42:23.715" v="180"/>
          <ac:grpSpMkLst>
            <pc:docMk/>
            <pc:sldMk cId="3087873486" sldId="267"/>
            <ac:grpSpMk id="13" creationId="{B14B560F-9DD7-4302-A60B-EBD3EF59B073}"/>
          </ac:grpSpMkLst>
        </pc:grpChg>
      </pc:sldChg>
      <pc:sldChg chg="addSp delSp modSp new mod setBg modClrScheme delDesignElem chgLayout">
        <pc:chgData name="Rachel Plakstis" userId="1918a894-89a1-4a00-8fd0-929a9a8b70cb" providerId="ADAL" clId="{9CC3817F-5A54-4C96-8CE5-D746F4CB0CC5}" dt="2020-10-29T20:24:20.066" v="1634" actId="20577"/>
        <pc:sldMkLst>
          <pc:docMk/>
          <pc:sldMk cId="1129308763" sldId="268"/>
        </pc:sldMkLst>
        <pc:spChg chg="mod ord">
          <ac:chgData name="Rachel Plakstis" userId="1918a894-89a1-4a00-8fd0-929a9a8b70cb" providerId="ADAL" clId="{9CC3817F-5A54-4C96-8CE5-D746F4CB0CC5}" dt="2020-10-28T15:00:24.920" v="1483" actId="14100"/>
          <ac:spMkLst>
            <pc:docMk/>
            <pc:sldMk cId="1129308763" sldId="268"/>
            <ac:spMk id="2" creationId="{0C438586-5286-4D5E-BAF0-6A346ECE70E8}"/>
          </ac:spMkLst>
        </pc:spChg>
        <pc:spChg chg="add del mod ord">
          <ac:chgData name="Rachel Plakstis" userId="1918a894-89a1-4a00-8fd0-929a9a8b70cb" providerId="ADAL" clId="{9CC3817F-5A54-4C96-8CE5-D746F4CB0CC5}" dt="2020-10-29T20:24:20.066" v="1634" actId="20577"/>
          <ac:spMkLst>
            <pc:docMk/>
            <pc:sldMk cId="1129308763" sldId="268"/>
            <ac:spMk id="3" creationId="{A6783278-45A7-48EF-9646-53CE6F11FF7F}"/>
          </ac:spMkLst>
        </pc:spChg>
        <pc:spChg chg="add del mod ord">
          <ac:chgData name="Rachel Plakstis" userId="1918a894-89a1-4a00-8fd0-929a9a8b70cb" providerId="ADAL" clId="{9CC3817F-5A54-4C96-8CE5-D746F4CB0CC5}" dt="2020-10-28T14:59:13.814" v="1472" actId="26606"/>
          <ac:spMkLst>
            <pc:docMk/>
            <pc:sldMk cId="1129308763" sldId="268"/>
            <ac:spMk id="6" creationId="{A8515C8F-8DD3-424C-913F-6A068DE80035}"/>
          </ac:spMkLst>
        </pc:spChg>
        <pc:spChg chg="add del">
          <ac:chgData name="Rachel Plakstis" userId="1918a894-89a1-4a00-8fd0-929a9a8b70cb" providerId="ADAL" clId="{9CC3817F-5A54-4C96-8CE5-D746F4CB0CC5}" dt="2020-10-28T14:42:24.729" v="181" actId="26606"/>
          <ac:spMkLst>
            <pc:docMk/>
            <pc:sldMk cId="1129308763" sldId="268"/>
            <ac:spMk id="8" creationId="{3B854194-185D-494D-905C-7C7CB2E30F6E}"/>
          </ac:spMkLst>
        </pc:spChg>
        <pc:spChg chg="add del">
          <ac:chgData name="Rachel Plakstis" userId="1918a894-89a1-4a00-8fd0-929a9a8b70cb" providerId="ADAL" clId="{9CC3817F-5A54-4C96-8CE5-D746F4CB0CC5}" dt="2020-10-28T14:58:06.104" v="1467" actId="700"/>
          <ac:spMkLst>
            <pc:docMk/>
            <pc:sldMk cId="1129308763" sldId="268"/>
            <ac:spMk id="9" creationId="{59A309A7-1751-4ABE-A3C1-EEC40366AD89}"/>
          </ac:spMkLst>
        </pc:spChg>
        <pc:spChg chg="add del">
          <ac:chgData name="Rachel Plakstis" userId="1918a894-89a1-4a00-8fd0-929a9a8b70cb" providerId="ADAL" clId="{9CC3817F-5A54-4C96-8CE5-D746F4CB0CC5}" dt="2020-10-28T14:41:38.710" v="148" actId="26606"/>
          <ac:spMkLst>
            <pc:docMk/>
            <pc:sldMk cId="1129308763" sldId="268"/>
            <ac:spMk id="10" creationId="{35555856-9970-4BC3-9AA9-6A917F53AFBD}"/>
          </ac:spMkLst>
        </pc:spChg>
        <pc:spChg chg="add del">
          <ac:chgData name="Rachel Plakstis" userId="1918a894-89a1-4a00-8fd0-929a9a8b70cb" providerId="ADAL" clId="{9CC3817F-5A54-4C96-8CE5-D746F4CB0CC5}" dt="2020-10-28T14:58:06.104" v="1467" actId="700"/>
          <ac:spMkLst>
            <pc:docMk/>
            <pc:sldMk cId="1129308763" sldId="268"/>
            <ac:spMk id="11" creationId="{967D8EB6-EAE1-4F9C-B398-83321E287204}"/>
          </ac:spMkLst>
        </pc:spChg>
        <pc:spChg chg="add del">
          <ac:chgData name="Rachel Plakstis" userId="1918a894-89a1-4a00-8fd0-929a9a8b70cb" providerId="ADAL" clId="{9CC3817F-5A54-4C96-8CE5-D746F4CB0CC5}" dt="2020-10-28T14:59:13.804" v="1471" actId="26606"/>
          <ac:spMkLst>
            <pc:docMk/>
            <pc:sldMk cId="1129308763" sldId="268"/>
            <ac:spMk id="13" creationId="{62A38935-BB53-4DF7-A56E-48DD25B685D7}"/>
          </ac:spMkLst>
        </pc:spChg>
        <pc:spChg chg="add del">
          <ac:chgData name="Rachel Plakstis" userId="1918a894-89a1-4a00-8fd0-929a9a8b70cb" providerId="ADAL" clId="{9CC3817F-5A54-4C96-8CE5-D746F4CB0CC5}" dt="2020-10-28T14:41:38.710" v="148" actId="26606"/>
          <ac:spMkLst>
            <pc:docMk/>
            <pc:sldMk cId="1129308763" sldId="268"/>
            <ac:spMk id="14" creationId="{13722DD7-BA73-4776-93A3-94491FEF7260}"/>
          </ac:spMkLst>
        </pc:spChg>
        <pc:spChg chg="add del">
          <ac:chgData name="Rachel Plakstis" userId="1918a894-89a1-4a00-8fd0-929a9a8b70cb" providerId="ADAL" clId="{9CC3817F-5A54-4C96-8CE5-D746F4CB0CC5}" dt="2020-10-28T14:59:13.804" v="1471" actId="26606"/>
          <ac:spMkLst>
            <pc:docMk/>
            <pc:sldMk cId="1129308763" sldId="268"/>
            <ac:spMk id="15" creationId="{91F32EBA-ED97-466E-8CFA-8382584155D0}"/>
          </ac:spMkLst>
        </pc:spChg>
        <pc:spChg chg="add del">
          <ac:chgData name="Rachel Plakstis" userId="1918a894-89a1-4a00-8fd0-929a9a8b70cb" providerId="ADAL" clId="{9CC3817F-5A54-4C96-8CE5-D746F4CB0CC5}" dt="2020-10-28T14:42:24.729" v="181" actId="26606"/>
          <ac:spMkLst>
            <pc:docMk/>
            <pc:sldMk cId="1129308763" sldId="268"/>
            <ac:spMk id="16" creationId="{B4F5FA0D-0104-4987-8241-EFF7C85B88DE}"/>
          </ac:spMkLst>
        </pc:spChg>
        <pc:spChg chg="add del">
          <ac:chgData name="Rachel Plakstis" userId="1918a894-89a1-4a00-8fd0-929a9a8b70cb" providerId="ADAL" clId="{9CC3817F-5A54-4C96-8CE5-D746F4CB0CC5}" dt="2020-10-28T14:42:24.729" v="181" actId="26606"/>
          <ac:spMkLst>
            <pc:docMk/>
            <pc:sldMk cId="1129308763" sldId="268"/>
            <ac:spMk id="18" creationId="{A6783278-45A7-48EF-9646-53CE6F11FF7F}"/>
          </ac:spMkLst>
        </pc:spChg>
        <pc:spChg chg="add">
          <ac:chgData name="Rachel Plakstis" userId="1918a894-89a1-4a00-8fd0-929a9a8b70cb" providerId="ADAL" clId="{9CC3817F-5A54-4C96-8CE5-D746F4CB0CC5}" dt="2020-10-28T14:59:13.814" v="1472" actId="26606"/>
          <ac:spMkLst>
            <pc:docMk/>
            <pc:sldMk cId="1129308763" sldId="268"/>
            <ac:spMk id="19" creationId="{9D25F302-27C5-414F-97F8-6EA0A6C028BA}"/>
          </ac:spMkLst>
        </pc:spChg>
        <pc:spChg chg="add">
          <ac:chgData name="Rachel Plakstis" userId="1918a894-89a1-4a00-8fd0-929a9a8b70cb" providerId="ADAL" clId="{9CC3817F-5A54-4C96-8CE5-D746F4CB0CC5}" dt="2020-10-28T14:59:13.814" v="1472" actId="26606"/>
          <ac:spMkLst>
            <pc:docMk/>
            <pc:sldMk cId="1129308763" sldId="268"/>
            <ac:spMk id="20" creationId="{830A36F8-48C2-4842-A87B-8CE8DF4E7FD2}"/>
          </ac:spMkLst>
        </pc:spChg>
        <pc:spChg chg="add">
          <ac:chgData name="Rachel Plakstis" userId="1918a894-89a1-4a00-8fd0-929a9a8b70cb" providerId="ADAL" clId="{9CC3817F-5A54-4C96-8CE5-D746F4CB0CC5}" dt="2020-10-28T14:59:13.814" v="1472" actId="26606"/>
          <ac:spMkLst>
            <pc:docMk/>
            <pc:sldMk cId="1129308763" sldId="268"/>
            <ac:spMk id="21" creationId="{8F451A30-466B-4996-9BA5-CD6ABCC6D558}"/>
          </ac:spMkLst>
        </pc:spChg>
        <pc:picChg chg="add mod">
          <ac:chgData name="Rachel Plakstis" userId="1918a894-89a1-4a00-8fd0-929a9a8b70cb" providerId="ADAL" clId="{9CC3817F-5A54-4C96-8CE5-D746F4CB0CC5}" dt="2020-10-28T14:59:13.814" v="1472" actId="26606"/>
          <ac:picMkLst>
            <pc:docMk/>
            <pc:sldMk cId="1129308763" sldId="268"/>
            <ac:picMk id="5" creationId="{657066BC-77CD-4037-AF0B-682D59F9E1D1}"/>
          </ac:picMkLst>
        </pc:picChg>
        <pc:picChg chg="add del">
          <ac:chgData name="Rachel Plakstis" userId="1918a894-89a1-4a00-8fd0-929a9a8b70cb" providerId="ADAL" clId="{9CC3817F-5A54-4C96-8CE5-D746F4CB0CC5}" dt="2020-10-28T14:41:38.710" v="148" actId="26606"/>
          <ac:picMkLst>
            <pc:docMk/>
            <pc:sldMk cId="1129308763" sldId="268"/>
            <ac:picMk id="7" creationId="{B8803D0F-DF5A-4AB7-9AB5-F131B7E1C8D6}"/>
          </ac:picMkLst>
        </pc:picChg>
        <pc:picChg chg="add del">
          <ac:chgData name="Rachel Plakstis" userId="1918a894-89a1-4a00-8fd0-929a9a8b70cb" providerId="ADAL" clId="{9CC3817F-5A54-4C96-8CE5-D746F4CB0CC5}" dt="2020-10-28T14:41:38.710" v="148" actId="26606"/>
          <ac:picMkLst>
            <pc:docMk/>
            <pc:sldMk cId="1129308763" sldId="268"/>
            <ac:picMk id="12" creationId="{7F487851-BFAF-46D8-A1ED-50CAD6E46F59}"/>
          </ac:picMkLst>
        </pc:picChg>
        <pc:picChg chg="add del">
          <ac:chgData name="Rachel Plakstis" userId="1918a894-89a1-4a00-8fd0-929a9a8b70cb" providerId="ADAL" clId="{9CC3817F-5A54-4C96-8CE5-D746F4CB0CC5}" dt="2020-10-28T14:42:24.729" v="181" actId="26606"/>
          <ac:picMkLst>
            <pc:docMk/>
            <pc:sldMk cId="1129308763" sldId="268"/>
            <ac:picMk id="17" creationId="{2897127E-6CEF-446C-BE87-93B7C46E49D1}"/>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A70F276-1833-4A75-9C1D-A56E2295A68D}" type="datetimeFigureOut">
              <a:rPr lang="en-US" smtClean="0"/>
              <a:t>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844951-7827-47D4-8276-7DDE1FA7D85A}" type="slidenum">
              <a:rPr lang="en-US" smtClean="0"/>
              <a:t>‹#›</a:t>
            </a:fld>
            <a:endParaRPr lang="en-US" dirty="0"/>
          </a:p>
        </p:txBody>
      </p:sp>
    </p:spTree>
    <p:extLst>
      <p:ext uri="{BB962C8B-B14F-4D97-AF65-F5344CB8AC3E}">
        <p14:creationId xmlns:p14="http://schemas.microsoft.com/office/powerpoint/2010/main" val="2817655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A70F276-1833-4A75-9C1D-A56E2295A68D}" type="datetimeFigureOut">
              <a:rPr lang="en-US" smtClean="0"/>
              <a:pPr/>
              <a:t>11/2/2020</a:t>
            </a:fld>
            <a:endParaRPr lang="en-US" dirty="0"/>
          </a:p>
        </p:txBody>
      </p:sp>
      <p:sp>
        <p:nvSpPr>
          <p:cNvPr id="5" name="Footer Placeholder 4"/>
          <p:cNvSpPr>
            <a:spLocks noGrp="1"/>
          </p:cNvSpPr>
          <p:nvPr>
            <p:ph type="ftr" sz="quarter" idx="11"/>
          </p:nvPr>
        </p:nvSpPr>
        <p:spPr/>
        <p:txBody>
          <a:bodyPr/>
          <a:lstStyle/>
          <a:p>
            <a:endParaRPr lang="en-US" dirty="0">
              <a:solidFill>
                <a:srgbClr val="FFFFFF"/>
              </a:solidFill>
            </a:endParaRPr>
          </a:p>
        </p:txBody>
      </p:sp>
      <p:sp>
        <p:nvSpPr>
          <p:cNvPr id="6" name="Slide Number Placeholder 5"/>
          <p:cNvSpPr>
            <a:spLocks noGrp="1"/>
          </p:cNvSpPr>
          <p:nvPr>
            <p:ph type="sldNum" sz="quarter" idx="12"/>
          </p:nvPr>
        </p:nvSpPr>
        <p:spPr/>
        <p:txBody>
          <a:bodyPr/>
          <a:lstStyle/>
          <a:p>
            <a:fld id="{28844951-7827-47D4-8276-7DDE1FA7D85A}" type="slidenum">
              <a:rPr lang="en-US" smtClean="0"/>
              <a:pPr/>
              <a:t>‹#›</a:t>
            </a:fld>
            <a:endParaRPr lang="en-US" dirty="0"/>
          </a:p>
        </p:txBody>
      </p:sp>
    </p:spTree>
    <p:extLst>
      <p:ext uri="{BB962C8B-B14F-4D97-AF65-F5344CB8AC3E}">
        <p14:creationId xmlns:p14="http://schemas.microsoft.com/office/powerpoint/2010/main" val="2428136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A70F276-1833-4A75-9C1D-A56E2295A68D}" type="datetimeFigureOut">
              <a:rPr lang="en-US" smtClean="0"/>
              <a:pPr/>
              <a:t>11/2/2020</a:t>
            </a:fld>
            <a:endParaRPr lang="en-US" dirty="0"/>
          </a:p>
        </p:txBody>
      </p:sp>
      <p:sp>
        <p:nvSpPr>
          <p:cNvPr id="5" name="Footer Placeholder 4"/>
          <p:cNvSpPr>
            <a:spLocks noGrp="1"/>
          </p:cNvSpPr>
          <p:nvPr>
            <p:ph type="ftr" sz="quarter" idx="11"/>
          </p:nvPr>
        </p:nvSpPr>
        <p:spPr/>
        <p:txBody>
          <a:bodyPr/>
          <a:lstStyle/>
          <a:p>
            <a:endParaRPr lang="en-US" dirty="0">
              <a:solidFill>
                <a:srgbClr val="FFFFFF"/>
              </a:solidFill>
            </a:endParaRPr>
          </a:p>
        </p:txBody>
      </p:sp>
      <p:sp>
        <p:nvSpPr>
          <p:cNvPr id="6" name="Slide Number Placeholder 5"/>
          <p:cNvSpPr>
            <a:spLocks noGrp="1"/>
          </p:cNvSpPr>
          <p:nvPr>
            <p:ph type="sldNum" sz="quarter" idx="12"/>
          </p:nvPr>
        </p:nvSpPr>
        <p:spPr/>
        <p:txBody>
          <a:bodyPr/>
          <a:lstStyle/>
          <a:p>
            <a:fld id="{28844951-7827-47D4-8276-7DDE1FA7D85A}" type="slidenum">
              <a:rPr lang="en-US" smtClean="0"/>
              <a:pPr/>
              <a:t>‹#›</a:t>
            </a:fld>
            <a:endParaRPr lang="en-US" dirty="0"/>
          </a:p>
        </p:txBody>
      </p:sp>
    </p:spTree>
    <p:extLst>
      <p:ext uri="{BB962C8B-B14F-4D97-AF65-F5344CB8AC3E}">
        <p14:creationId xmlns:p14="http://schemas.microsoft.com/office/powerpoint/2010/main" val="337710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A70F276-1833-4A75-9C1D-A56E2295A68D}" type="datetimeFigureOut">
              <a:rPr lang="en-US" smtClean="0"/>
              <a:pPr/>
              <a:t>11/2/2020</a:t>
            </a:fld>
            <a:endParaRPr lang="en-US" dirty="0"/>
          </a:p>
        </p:txBody>
      </p:sp>
      <p:sp>
        <p:nvSpPr>
          <p:cNvPr id="5" name="Footer Placeholder 4"/>
          <p:cNvSpPr>
            <a:spLocks noGrp="1"/>
          </p:cNvSpPr>
          <p:nvPr>
            <p:ph type="ftr" sz="quarter" idx="11"/>
          </p:nvPr>
        </p:nvSpPr>
        <p:spPr/>
        <p:txBody>
          <a:bodyPr/>
          <a:lstStyle/>
          <a:p>
            <a:endParaRPr lang="en-US" dirty="0">
              <a:solidFill>
                <a:srgbClr val="FFFFFF"/>
              </a:solidFill>
            </a:endParaRPr>
          </a:p>
        </p:txBody>
      </p:sp>
      <p:sp>
        <p:nvSpPr>
          <p:cNvPr id="6" name="Slide Number Placeholder 5"/>
          <p:cNvSpPr>
            <a:spLocks noGrp="1"/>
          </p:cNvSpPr>
          <p:nvPr>
            <p:ph type="sldNum" sz="quarter" idx="12"/>
          </p:nvPr>
        </p:nvSpPr>
        <p:spPr/>
        <p:txBody>
          <a:bodyPr/>
          <a:lstStyle/>
          <a:p>
            <a:fld id="{28844951-7827-47D4-8276-7DDE1FA7D85A}" type="slidenum">
              <a:rPr lang="en-US" smtClean="0"/>
              <a:pPr/>
              <a:t>‹#›</a:t>
            </a:fld>
            <a:endParaRPr lang="en-US" dirty="0"/>
          </a:p>
        </p:txBody>
      </p:sp>
    </p:spTree>
    <p:extLst>
      <p:ext uri="{BB962C8B-B14F-4D97-AF65-F5344CB8AC3E}">
        <p14:creationId xmlns:p14="http://schemas.microsoft.com/office/powerpoint/2010/main" val="1769771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70F276-1833-4A75-9C1D-A56E2295A68D}" type="datetimeFigureOut">
              <a:rPr lang="en-US" smtClean="0"/>
              <a:pPr/>
              <a:t>11/2/2020</a:t>
            </a:fld>
            <a:endParaRPr lang="en-US" dirty="0"/>
          </a:p>
        </p:txBody>
      </p:sp>
      <p:sp>
        <p:nvSpPr>
          <p:cNvPr id="5" name="Footer Placeholder 4"/>
          <p:cNvSpPr>
            <a:spLocks noGrp="1"/>
          </p:cNvSpPr>
          <p:nvPr>
            <p:ph type="ftr" sz="quarter" idx="11"/>
          </p:nvPr>
        </p:nvSpPr>
        <p:spPr/>
        <p:txBody>
          <a:bodyPr/>
          <a:lstStyle/>
          <a:p>
            <a:endParaRPr lang="en-US" dirty="0">
              <a:solidFill>
                <a:srgbClr val="FFFFFF"/>
              </a:solidFill>
            </a:endParaRPr>
          </a:p>
        </p:txBody>
      </p:sp>
      <p:sp>
        <p:nvSpPr>
          <p:cNvPr id="6" name="Slide Number Placeholder 5"/>
          <p:cNvSpPr>
            <a:spLocks noGrp="1"/>
          </p:cNvSpPr>
          <p:nvPr>
            <p:ph type="sldNum" sz="quarter" idx="12"/>
          </p:nvPr>
        </p:nvSpPr>
        <p:spPr/>
        <p:txBody>
          <a:bodyPr/>
          <a:lstStyle/>
          <a:p>
            <a:fld id="{28844951-7827-47D4-8276-7DDE1FA7D85A}" type="slidenum">
              <a:rPr lang="en-US" smtClean="0"/>
              <a:pPr/>
              <a:t>‹#›</a:t>
            </a:fld>
            <a:endParaRPr lang="en-US" dirty="0"/>
          </a:p>
        </p:txBody>
      </p:sp>
    </p:spTree>
    <p:extLst>
      <p:ext uri="{BB962C8B-B14F-4D97-AF65-F5344CB8AC3E}">
        <p14:creationId xmlns:p14="http://schemas.microsoft.com/office/powerpoint/2010/main" val="1646798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A70F276-1833-4A75-9C1D-A56E2295A68D}" type="datetimeFigureOut">
              <a:rPr lang="en-US" smtClean="0"/>
              <a:pPr/>
              <a:t>11/2/2020</a:t>
            </a:fld>
            <a:endParaRPr lang="en-US" dirty="0"/>
          </a:p>
        </p:txBody>
      </p:sp>
      <p:sp>
        <p:nvSpPr>
          <p:cNvPr id="6" name="Footer Placeholder 5"/>
          <p:cNvSpPr>
            <a:spLocks noGrp="1"/>
          </p:cNvSpPr>
          <p:nvPr>
            <p:ph type="ftr" sz="quarter" idx="11"/>
          </p:nvPr>
        </p:nvSpPr>
        <p:spPr/>
        <p:txBody>
          <a:bodyPr/>
          <a:lstStyle/>
          <a:p>
            <a:endParaRPr lang="en-US" dirty="0">
              <a:solidFill>
                <a:srgbClr val="FFFFFF"/>
              </a:solidFill>
            </a:endParaRPr>
          </a:p>
        </p:txBody>
      </p:sp>
      <p:sp>
        <p:nvSpPr>
          <p:cNvPr id="7" name="Slide Number Placeholder 6"/>
          <p:cNvSpPr>
            <a:spLocks noGrp="1"/>
          </p:cNvSpPr>
          <p:nvPr>
            <p:ph type="sldNum" sz="quarter" idx="12"/>
          </p:nvPr>
        </p:nvSpPr>
        <p:spPr/>
        <p:txBody>
          <a:bodyPr/>
          <a:lstStyle/>
          <a:p>
            <a:fld id="{28844951-7827-47D4-8276-7DDE1FA7D85A}" type="slidenum">
              <a:rPr lang="en-US" smtClean="0"/>
              <a:pPr/>
              <a:t>‹#›</a:t>
            </a:fld>
            <a:endParaRPr lang="en-US" dirty="0"/>
          </a:p>
        </p:txBody>
      </p:sp>
    </p:spTree>
    <p:extLst>
      <p:ext uri="{BB962C8B-B14F-4D97-AF65-F5344CB8AC3E}">
        <p14:creationId xmlns:p14="http://schemas.microsoft.com/office/powerpoint/2010/main" val="943217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A70F276-1833-4A75-9C1D-A56E2295A68D}" type="datetimeFigureOut">
              <a:rPr lang="en-US" smtClean="0"/>
              <a:pPr/>
              <a:t>11/2/2020</a:t>
            </a:fld>
            <a:endParaRPr lang="en-US" dirty="0"/>
          </a:p>
        </p:txBody>
      </p:sp>
      <p:sp>
        <p:nvSpPr>
          <p:cNvPr id="8" name="Footer Placeholder 7"/>
          <p:cNvSpPr>
            <a:spLocks noGrp="1"/>
          </p:cNvSpPr>
          <p:nvPr>
            <p:ph type="ftr" sz="quarter" idx="11"/>
          </p:nvPr>
        </p:nvSpPr>
        <p:spPr/>
        <p:txBody>
          <a:bodyPr/>
          <a:lstStyle/>
          <a:p>
            <a:endParaRPr lang="en-US" dirty="0">
              <a:solidFill>
                <a:srgbClr val="FFFFFF"/>
              </a:solidFill>
            </a:endParaRPr>
          </a:p>
        </p:txBody>
      </p:sp>
      <p:sp>
        <p:nvSpPr>
          <p:cNvPr id="9" name="Slide Number Placeholder 8"/>
          <p:cNvSpPr>
            <a:spLocks noGrp="1"/>
          </p:cNvSpPr>
          <p:nvPr>
            <p:ph type="sldNum" sz="quarter" idx="12"/>
          </p:nvPr>
        </p:nvSpPr>
        <p:spPr/>
        <p:txBody>
          <a:bodyPr/>
          <a:lstStyle/>
          <a:p>
            <a:fld id="{28844951-7827-47D4-8276-7DDE1FA7D85A}" type="slidenum">
              <a:rPr lang="en-US" smtClean="0"/>
              <a:pPr/>
              <a:t>‹#›</a:t>
            </a:fld>
            <a:endParaRPr lang="en-US" dirty="0"/>
          </a:p>
        </p:txBody>
      </p:sp>
    </p:spTree>
    <p:extLst>
      <p:ext uri="{BB962C8B-B14F-4D97-AF65-F5344CB8AC3E}">
        <p14:creationId xmlns:p14="http://schemas.microsoft.com/office/powerpoint/2010/main" val="240743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A70F276-1833-4A75-9C1D-A56E2295A68D}" type="datetimeFigureOut">
              <a:rPr lang="en-US" smtClean="0"/>
              <a:pPr/>
              <a:t>11/2/2020</a:t>
            </a:fld>
            <a:endParaRPr lang="en-US" dirty="0"/>
          </a:p>
        </p:txBody>
      </p:sp>
      <p:sp>
        <p:nvSpPr>
          <p:cNvPr id="4" name="Footer Placeholder 3"/>
          <p:cNvSpPr>
            <a:spLocks noGrp="1"/>
          </p:cNvSpPr>
          <p:nvPr>
            <p:ph type="ftr" sz="quarter" idx="11"/>
          </p:nvPr>
        </p:nvSpPr>
        <p:spPr/>
        <p:txBody>
          <a:bodyPr/>
          <a:lstStyle/>
          <a:p>
            <a:endParaRPr lang="en-US" dirty="0">
              <a:solidFill>
                <a:srgbClr val="FFFFFF"/>
              </a:solidFill>
            </a:endParaRPr>
          </a:p>
        </p:txBody>
      </p:sp>
      <p:sp>
        <p:nvSpPr>
          <p:cNvPr id="5" name="Slide Number Placeholder 4"/>
          <p:cNvSpPr>
            <a:spLocks noGrp="1"/>
          </p:cNvSpPr>
          <p:nvPr>
            <p:ph type="sldNum" sz="quarter" idx="12"/>
          </p:nvPr>
        </p:nvSpPr>
        <p:spPr/>
        <p:txBody>
          <a:bodyPr/>
          <a:lstStyle/>
          <a:p>
            <a:fld id="{28844951-7827-47D4-8276-7DDE1FA7D85A}" type="slidenum">
              <a:rPr lang="en-US" smtClean="0"/>
              <a:pPr/>
              <a:t>‹#›</a:t>
            </a:fld>
            <a:endParaRPr lang="en-US" dirty="0"/>
          </a:p>
        </p:txBody>
      </p:sp>
    </p:spTree>
    <p:extLst>
      <p:ext uri="{BB962C8B-B14F-4D97-AF65-F5344CB8AC3E}">
        <p14:creationId xmlns:p14="http://schemas.microsoft.com/office/powerpoint/2010/main" val="3185413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70F276-1833-4A75-9C1D-A56E2295A68D}" type="datetimeFigureOut">
              <a:rPr lang="en-US" smtClean="0"/>
              <a:pPr/>
              <a:t>11/2/2020</a:t>
            </a:fld>
            <a:endParaRPr lang="en-US" dirty="0"/>
          </a:p>
        </p:txBody>
      </p:sp>
      <p:sp>
        <p:nvSpPr>
          <p:cNvPr id="3" name="Footer Placeholder 2"/>
          <p:cNvSpPr>
            <a:spLocks noGrp="1"/>
          </p:cNvSpPr>
          <p:nvPr>
            <p:ph type="ftr" sz="quarter" idx="11"/>
          </p:nvPr>
        </p:nvSpPr>
        <p:spPr/>
        <p:txBody>
          <a:bodyPr/>
          <a:lstStyle/>
          <a:p>
            <a:endParaRPr lang="en-US" dirty="0">
              <a:solidFill>
                <a:srgbClr val="FFFFFF"/>
              </a:solidFill>
            </a:endParaRPr>
          </a:p>
        </p:txBody>
      </p:sp>
      <p:sp>
        <p:nvSpPr>
          <p:cNvPr id="4" name="Slide Number Placeholder 3"/>
          <p:cNvSpPr>
            <a:spLocks noGrp="1"/>
          </p:cNvSpPr>
          <p:nvPr>
            <p:ph type="sldNum" sz="quarter" idx="12"/>
          </p:nvPr>
        </p:nvSpPr>
        <p:spPr/>
        <p:txBody>
          <a:bodyPr/>
          <a:lstStyle/>
          <a:p>
            <a:fld id="{28844951-7827-47D4-8276-7DDE1FA7D85A}" type="slidenum">
              <a:rPr lang="en-US" smtClean="0"/>
              <a:pPr/>
              <a:t>‹#›</a:t>
            </a:fld>
            <a:endParaRPr lang="en-US" dirty="0"/>
          </a:p>
        </p:txBody>
      </p:sp>
    </p:spTree>
    <p:extLst>
      <p:ext uri="{BB962C8B-B14F-4D97-AF65-F5344CB8AC3E}">
        <p14:creationId xmlns:p14="http://schemas.microsoft.com/office/powerpoint/2010/main" val="1837288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A70F276-1833-4A75-9C1D-A56E2295A68D}" type="datetimeFigureOut">
              <a:rPr lang="en-US" smtClean="0"/>
              <a:pPr/>
              <a:t>11/2/2020</a:t>
            </a:fld>
            <a:endParaRPr lang="en-US" dirty="0"/>
          </a:p>
        </p:txBody>
      </p:sp>
      <p:sp>
        <p:nvSpPr>
          <p:cNvPr id="6" name="Footer Placeholder 5"/>
          <p:cNvSpPr>
            <a:spLocks noGrp="1"/>
          </p:cNvSpPr>
          <p:nvPr>
            <p:ph type="ftr" sz="quarter" idx="11"/>
          </p:nvPr>
        </p:nvSpPr>
        <p:spPr/>
        <p:txBody>
          <a:bodyPr/>
          <a:lstStyle/>
          <a:p>
            <a:endParaRPr lang="en-US" dirty="0">
              <a:solidFill>
                <a:srgbClr val="FFFFFF"/>
              </a:solidFill>
            </a:endParaRPr>
          </a:p>
        </p:txBody>
      </p:sp>
      <p:sp>
        <p:nvSpPr>
          <p:cNvPr id="7" name="Slide Number Placeholder 6"/>
          <p:cNvSpPr>
            <a:spLocks noGrp="1"/>
          </p:cNvSpPr>
          <p:nvPr>
            <p:ph type="sldNum" sz="quarter" idx="12"/>
          </p:nvPr>
        </p:nvSpPr>
        <p:spPr/>
        <p:txBody>
          <a:bodyPr/>
          <a:lstStyle/>
          <a:p>
            <a:fld id="{28844951-7827-47D4-8276-7DDE1FA7D85A}" type="slidenum">
              <a:rPr lang="en-US" smtClean="0"/>
              <a:pPr/>
              <a:t>‹#›</a:t>
            </a:fld>
            <a:endParaRPr lang="en-US" dirty="0"/>
          </a:p>
        </p:txBody>
      </p:sp>
    </p:spTree>
    <p:extLst>
      <p:ext uri="{BB962C8B-B14F-4D97-AF65-F5344CB8AC3E}">
        <p14:creationId xmlns:p14="http://schemas.microsoft.com/office/powerpoint/2010/main" val="2884392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A70F276-1833-4A75-9C1D-A56E2295A68D}" type="datetimeFigureOut">
              <a:rPr lang="en-US" smtClean="0"/>
              <a:pPr/>
              <a:t>11/2/2020</a:t>
            </a:fld>
            <a:endParaRPr lang="en-US" dirty="0"/>
          </a:p>
        </p:txBody>
      </p:sp>
      <p:sp>
        <p:nvSpPr>
          <p:cNvPr id="6" name="Footer Placeholder 5"/>
          <p:cNvSpPr>
            <a:spLocks noGrp="1"/>
          </p:cNvSpPr>
          <p:nvPr>
            <p:ph type="ftr" sz="quarter" idx="11"/>
          </p:nvPr>
        </p:nvSpPr>
        <p:spPr/>
        <p:txBody>
          <a:bodyPr/>
          <a:lstStyle/>
          <a:p>
            <a:endParaRPr lang="en-US" dirty="0">
              <a:solidFill>
                <a:srgbClr val="FFFFFF"/>
              </a:solidFill>
            </a:endParaRPr>
          </a:p>
        </p:txBody>
      </p:sp>
      <p:sp>
        <p:nvSpPr>
          <p:cNvPr id="7" name="Slide Number Placeholder 6"/>
          <p:cNvSpPr>
            <a:spLocks noGrp="1"/>
          </p:cNvSpPr>
          <p:nvPr>
            <p:ph type="sldNum" sz="quarter" idx="12"/>
          </p:nvPr>
        </p:nvSpPr>
        <p:spPr/>
        <p:txBody>
          <a:bodyPr/>
          <a:lstStyle/>
          <a:p>
            <a:fld id="{28844951-7827-47D4-8276-7DDE1FA7D85A}" type="slidenum">
              <a:rPr lang="en-US" smtClean="0"/>
              <a:pPr/>
              <a:t>‹#›</a:t>
            </a:fld>
            <a:endParaRPr lang="en-US" dirty="0"/>
          </a:p>
        </p:txBody>
      </p:sp>
    </p:spTree>
    <p:extLst>
      <p:ext uri="{BB962C8B-B14F-4D97-AF65-F5344CB8AC3E}">
        <p14:creationId xmlns:p14="http://schemas.microsoft.com/office/powerpoint/2010/main" val="3914532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6000">
              <a:srgbClr val="C00000"/>
            </a:gs>
            <a:gs pos="62000">
              <a:srgbClr val="0070C0">
                <a:lumMod val="96000"/>
              </a:srgbClr>
            </a:gs>
          </a:gsLst>
          <a:lin ang="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70F276-1833-4A75-9C1D-A56E2295A68D}" type="datetimeFigureOut">
              <a:rPr lang="en-US" smtClean="0"/>
              <a:pPr/>
              <a:t>11/2/2020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srgbClr val="FFFFFF"/>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844951-7827-47D4-8276-7DDE1FA7D85A}" type="slidenum">
              <a:rPr lang="en-US" smtClean="0"/>
              <a:pPr/>
              <a:t>‹#›</a:t>
            </a:fld>
            <a:endParaRPr lang="en-US" dirty="0"/>
          </a:p>
        </p:txBody>
      </p:sp>
    </p:spTree>
    <p:extLst>
      <p:ext uri="{BB962C8B-B14F-4D97-AF65-F5344CB8AC3E}">
        <p14:creationId xmlns:p14="http://schemas.microsoft.com/office/powerpoint/2010/main" val="2096034347"/>
      </p:ext>
    </p:extLst>
  </p:cSld>
  <p:clrMap bg1="lt1" tx1="dk1" bg2="lt2" tx2="dk2" accent1="accent1" accent2="accent2" accent3="accent3" accent4="accent4" accent5="accent5" accent6="accent6" hlink="hlink" folHlink="folHlink"/>
  <p:sldLayoutIdLst>
    <p:sldLayoutId id="2147483873" r:id="rId1"/>
    <p:sldLayoutId id="2147483874" r:id="rId2"/>
    <p:sldLayoutId id="2147483875" r:id="rId3"/>
    <p:sldLayoutId id="2147483876" r:id="rId4"/>
    <p:sldLayoutId id="2147483877" r:id="rId5"/>
    <p:sldLayoutId id="2147483878" r:id="rId6"/>
    <p:sldLayoutId id="2147483879" r:id="rId7"/>
    <p:sldLayoutId id="2147483880" r:id="rId8"/>
    <p:sldLayoutId id="2147483881" r:id="rId9"/>
    <p:sldLayoutId id="2147483882" r:id="rId10"/>
    <p:sldLayoutId id="21474838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docs.google.com/forms/d/e/1FAIpQLSdLS7gXu-FLmsp87x3G-3o0t_sYNYFyK8nlcIP05T3c4KOArg/viewform" TargetMode="External"/><Relationship Id="rId2" Type="http://schemas.openxmlformats.org/officeDocument/2006/relationships/hyperlink" Target="mailto:Rplakstis@americareny.com;pmezei@americareny.com" TargetMode="Externa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5.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0" name="Rectangle 72">
            <a:extLst>
              <a:ext uri="{FF2B5EF4-FFF2-40B4-BE49-F238E27FC236}">
                <a16:creationId xmlns:a16="http://schemas.microsoft.com/office/drawing/2014/main" xmlns="" id="{32BC26D8-82FB-445E-AA49-62A77D7C1E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rgbClr val="1E4C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1" name="Rectangle 74">
            <a:extLst>
              <a:ext uri="{FF2B5EF4-FFF2-40B4-BE49-F238E27FC236}">
                <a16:creationId xmlns:a16="http://schemas.microsoft.com/office/drawing/2014/main" xmlns="" id="{CB44330D-EA18-4254-AA95-EB49948539B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28" name="Picture 4" descr="Logo, company name&#10;&#10;Description automatically generated">
            <a:extLst>
              <a:ext uri="{FF2B5EF4-FFF2-40B4-BE49-F238E27FC236}">
                <a16:creationId xmlns:a16="http://schemas.microsoft.com/office/drawing/2014/main" xmlns="" id="{1B3031CD-892F-434B-8BB2-025EE26182A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7988" b="11699"/>
          <a:stretch/>
        </p:blipFill>
        <p:spPr bwMode="auto">
          <a:xfrm>
            <a:off x="1143976" y="643467"/>
            <a:ext cx="9904048" cy="55710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91988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7" name="Rectangle 66">
            <a:extLst>
              <a:ext uri="{FF2B5EF4-FFF2-40B4-BE49-F238E27FC236}">
                <a16:creationId xmlns:a16="http://schemas.microsoft.com/office/drawing/2014/main" xmlns="" id="{62542EEC-4F7C-4AE2-933E-EAC8EB3FA37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xmlns="" id="{53E31B6A-2A82-4A26-AA5B-533C86C4D57A}"/>
              </a:ext>
            </a:extLst>
          </p:cNvPr>
          <p:cNvSpPr>
            <a:spLocks noGrp="1"/>
          </p:cNvSpPr>
          <p:nvPr>
            <p:ph type="ctrTitle"/>
          </p:nvPr>
        </p:nvSpPr>
        <p:spPr>
          <a:xfrm>
            <a:off x="7041856" y="3113415"/>
            <a:ext cx="4036334" cy="2387600"/>
          </a:xfrm>
        </p:spPr>
        <p:txBody>
          <a:bodyPr anchor="t">
            <a:normAutofit/>
          </a:bodyPr>
          <a:lstStyle/>
          <a:p>
            <a:pPr algn="l"/>
            <a:r>
              <a:rPr lang="en-US" sz="2600" b="0" i="0" dirty="0">
                <a:effectLst/>
                <a:latin typeface="Century Schoolbook" panose="02040604050505020304" pitchFamily="18" charset="0"/>
              </a:rPr>
              <a:t>For more information:</a:t>
            </a:r>
            <a:br>
              <a:rPr lang="en-US" sz="2600" b="0" i="0" dirty="0">
                <a:effectLst/>
                <a:latin typeface="Century Schoolbook" panose="02040604050505020304" pitchFamily="18" charset="0"/>
              </a:rPr>
            </a:br>
            <a:r>
              <a:rPr lang="en-US" sz="2600" b="0" i="0" dirty="0">
                <a:effectLst/>
                <a:latin typeface="Century Schoolbook" panose="02040604050505020304" pitchFamily="18" charset="0"/>
              </a:rPr>
              <a:t/>
            </a:r>
            <a:br>
              <a:rPr lang="en-US" sz="2600" b="0" i="0" dirty="0">
                <a:effectLst/>
                <a:latin typeface="Century Schoolbook" panose="02040604050505020304" pitchFamily="18" charset="0"/>
              </a:rPr>
            </a:br>
            <a:r>
              <a:rPr lang="en-US" sz="2600" b="0" i="0" dirty="0">
                <a:effectLst/>
                <a:latin typeface="Century Schoolbook" panose="02040604050505020304" pitchFamily="18" charset="0"/>
              </a:rPr>
              <a:t> </a:t>
            </a:r>
            <a:r>
              <a:rPr lang="en-US" sz="2600" b="0" i="0" u="none" strike="noStrike" dirty="0">
                <a:effectLst/>
                <a:latin typeface="Century Schoolbook" panose="02040604050505020304" pitchFamily="18" charset="0"/>
                <a:hlinkClick r:id="rId2"/>
              </a:rPr>
              <a:t>contact us today</a:t>
            </a:r>
            <a:r>
              <a:rPr lang="en-US" sz="2600" b="0" i="0" dirty="0">
                <a:effectLst/>
                <a:latin typeface="Century Schoolbook" panose="02040604050505020304" pitchFamily="18" charset="0"/>
              </a:rPr>
              <a:t> </a:t>
            </a:r>
            <a:br>
              <a:rPr lang="en-US" sz="2600" b="0" i="0" dirty="0">
                <a:effectLst/>
                <a:latin typeface="Century Schoolbook" panose="02040604050505020304" pitchFamily="18" charset="0"/>
              </a:rPr>
            </a:br>
            <a:r>
              <a:rPr lang="en-US" sz="2600" b="0" i="0" dirty="0">
                <a:effectLst/>
                <a:latin typeface="Century Schoolbook" panose="02040604050505020304" pitchFamily="18" charset="0"/>
              </a:rPr>
              <a:t/>
            </a:r>
            <a:br>
              <a:rPr lang="en-US" sz="2600" b="0" i="0" dirty="0">
                <a:effectLst/>
                <a:latin typeface="Century Schoolbook" panose="02040604050505020304" pitchFamily="18" charset="0"/>
              </a:rPr>
            </a:br>
            <a:r>
              <a:rPr lang="en-US" sz="2600" b="0" i="0" dirty="0">
                <a:effectLst/>
                <a:latin typeface="Century Schoolbook" panose="02040604050505020304" pitchFamily="18" charset="0"/>
              </a:rPr>
              <a:t>To make a referral </a:t>
            </a:r>
            <a:br>
              <a:rPr lang="en-US" sz="2600" b="0" i="0" dirty="0">
                <a:effectLst/>
                <a:latin typeface="Century Schoolbook" panose="02040604050505020304" pitchFamily="18" charset="0"/>
              </a:rPr>
            </a:br>
            <a:r>
              <a:rPr lang="en-US" sz="2600" b="0" i="0" u="none" strike="noStrike" dirty="0">
                <a:effectLst/>
                <a:latin typeface="Century Schoolbook" panose="02040604050505020304" pitchFamily="18" charset="0"/>
                <a:hlinkClick r:id="rId3"/>
              </a:rPr>
              <a:t>complete this form</a:t>
            </a:r>
            <a:r>
              <a:rPr lang="en-US" sz="2600" b="0" i="0" dirty="0">
                <a:effectLst/>
                <a:latin typeface="Century Schoolbook" panose="02040604050505020304" pitchFamily="18" charset="0"/>
              </a:rPr>
              <a:t>.</a:t>
            </a:r>
            <a:endParaRPr lang="en-US" sz="2600" dirty="0">
              <a:latin typeface="Century Schoolbook" panose="02040604050505020304" pitchFamily="18" charset="0"/>
            </a:endParaRPr>
          </a:p>
        </p:txBody>
      </p:sp>
      <p:sp>
        <p:nvSpPr>
          <p:cNvPr id="3" name="Subtitle 2">
            <a:extLst>
              <a:ext uri="{FF2B5EF4-FFF2-40B4-BE49-F238E27FC236}">
                <a16:creationId xmlns:a16="http://schemas.microsoft.com/office/drawing/2014/main" xmlns="" id="{FA169411-E749-4E17-A615-15CD65B70639}"/>
              </a:ext>
            </a:extLst>
          </p:cNvPr>
          <p:cNvSpPr>
            <a:spLocks noGrp="1"/>
          </p:cNvSpPr>
          <p:nvPr>
            <p:ph type="subTitle" idx="1"/>
          </p:nvPr>
        </p:nvSpPr>
        <p:spPr>
          <a:xfrm>
            <a:off x="7041858" y="644376"/>
            <a:ext cx="4036333" cy="2187835"/>
          </a:xfrm>
        </p:spPr>
        <p:txBody>
          <a:bodyPr anchor="b">
            <a:normAutofit fontScale="47500" lnSpcReduction="20000"/>
          </a:bodyPr>
          <a:lstStyle/>
          <a:p>
            <a:pPr algn="l"/>
            <a:endParaRPr lang="en-US" sz="1700" dirty="0"/>
          </a:p>
          <a:p>
            <a:pPr algn="l"/>
            <a:r>
              <a:rPr lang="en-US" sz="4000" dirty="0"/>
              <a:t>Rachel Plakstis </a:t>
            </a:r>
          </a:p>
          <a:p>
            <a:pPr algn="l"/>
            <a:r>
              <a:rPr lang="en-US" sz="4000" dirty="0"/>
              <a:t>Director of Patient Relations, </a:t>
            </a:r>
            <a:endParaRPr lang="en-US" sz="4000" dirty="0">
              <a:latin typeface="Century Schoolbook" panose="02040604050505020304" pitchFamily="18" charset="0"/>
            </a:endParaRPr>
          </a:p>
          <a:p>
            <a:pPr algn="l"/>
            <a:r>
              <a:rPr lang="en-US" sz="4000" dirty="0"/>
              <a:t> 5923 Strickland Ave Brooklyn, </a:t>
            </a:r>
          </a:p>
          <a:p>
            <a:pPr algn="l"/>
            <a:r>
              <a:rPr lang="en-US" sz="4000" dirty="0"/>
              <a:t>New York 11234 </a:t>
            </a:r>
          </a:p>
          <a:p>
            <a:pPr algn="l"/>
            <a:r>
              <a:rPr lang="en-US" sz="4000" dirty="0"/>
              <a:t>917-202-0123</a:t>
            </a:r>
          </a:p>
          <a:p>
            <a:pPr algn="l"/>
            <a:r>
              <a:rPr lang="en-US" sz="4000" dirty="0"/>
              <a:t> Rplakstis@americareny.com</a:t>
            </a:r>
          </a:p>
        </p:txBody>
      </p:sp>
      <p:sp>
        <p:nvSpPr>
          <p:cNvPr id="69" name="Rectangle 68">
            <a:extLst>
              <a:ext uri="{FF2B5EF4-FFF2-40B4-BE49-F238E27FC236}">
                <a16:creationId xmlns:a16="http://schemas.microsoft.com/office/drawing/2014/main" xmlns="" id="{B81933D1-5615-42C7-9C0B-4EB7105CCE2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a:extLst>
              <a:ext uri="{FF2B5EF4-FFF2-40B4-BE49-F238E27FC236}">
                <a16:creationId xmlns:a16="http://schemas.microsoft.com/office/drawing/2014/main" xmlns="" id="{19C9EAEA-39D0-4B0E-A0EB-51E7B26740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96824"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3" descr="Thank You!&#10;">
            <a:extLst>
              <a:ext uri="{FF2B5EF4-FFF2-40B4-BE49-F238E27FC236}">
                <a16:creationId xmlns:a16="http://schemas.microsoft.com/office/drawing/2014/main" xmlns="" id="{C050BE8E-D967-4D17-B593-2820179A65E8}"/>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2801" r="6173" b="2"/>
          <a:stretch/>
        </p:blipFill>
        <p:spPr bwMode="auto">
          <a:xfrm>
            <a:off x="834399" y="695786"/>
            <a:ext cx="5536001" cy="5465791"/>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3" name="Group 72">
            <a:extLst>
              <a:ext uri="{FF2B5EF4-FFF2-40B4-BE49-F238E27FC236}">
                <a16:creationId xmlns:a16="http://schemas.microsoft.com/office/drawing/2014/main" xmlns="" id="{032D8612-31EB-44CF-A1D0-14FD4C70542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11460480" y="3154317"/>
            <a:ext cx="731521" cy="673460"/>
            <a:chOff x="3940602" y="308034"/>
            <a:chExt cx="2116791" cy="3428999"/>
          </a:xfrm>
          <a:solidFill>
            <a:schemeClr val="accent4"/>
          </a:solidFill>
        </p:grpSpPr>
        <p:sp>
          <p:nvSpPr>
            <p:cNvPr id="74" name="Rectangle 73">
              <a:extLst>
                <a:ext uri="{FF2B5EF4-FFF2-40B4-BE49-F238E27FC236}">
                  <a16:creationId xmlns:a16="http://schemas.microsoft.com/office/drawing/2014/main" xmlns="" id="{F19A4A0F-1B59-4DB0-9764-D10936E9877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Rectangle 74">
              <a:extLst>
                <a:ext uri="{FF2B5EF4-FFF2-40B4-BE49-F238E27FC236}">
                  <a16:creationId xmlns:a16="http://schemas.microsoft.com/office/drawing/2014/main" xmlns="" id="{F399A70F-F8CD-4992-9EF5-6CF15472E73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xmlns="" id="{48F4FEDC-6D80-458C-A665-075D9B9500F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 name="Rectangle 3">
            <a:extLst>
              <a:ext uri="{FF2B5EF4-FFF2-40B4-BE49-F238E27FC236}">
                <a16:creationId xmlns:a16="http://schemas.microsoft.com/office/drawing/2014/main" xmlns="" id="{BB2FE1F1-DDB3-46EB-A8FF-3A16F9A27EAD}"/>
              </a:ext>
            </a:extLst>
          </p:cNvPr>
          <p:cNvSpPr/>
          <p:nvPr/>
        </p:nvSpPr>
        <p:spPr>
          <a:xfrm>
            <a:off x="6003634" y="2967335"/>
            <a:ext cx="184730" cy="923330"/>
          </a:xfrm>
          <a:prstGeom prst="rect">
            <a:avLst/>
          </a:prstGeom>
          <a:noFill/>
        </p:spPr>
        <p:txBody>
          <a:bodyPr wrap="none" lIns="91440" tIns="45720" rIns="91440" bIns="45720">
            <a:spAutoFit/>
          </a:bodyPr>
          <a:lstStyle/>
          <a:p>
            <a:pPr algn="ctr"/>
            <a:endParaRPr lang="en-US" sz="54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2511568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79" name="Rectangle 71">
            <a:extLst>
              <a:ext uri="{FF2B5EF4-FFF2-40B4-BE49-F238E27FC236}">
                <a16:creationId xmlns:a16="http://schemas.microsoft.com/office/drawing/2014/main" xmlns="" id="{E18F6E8B-15ED-43C7-94BA-91549A651C7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xmlns="" id="{C88BD407-7358-46D5-9853-671FE84F94B2}"/>
              </a:ext>
            </a:extLst>
          </p:cNvPr>
          <p:cNvSpPr>
            <a:spLocks noGrp="1"/>
          </p:cNvSpPr>
          <p:nvPr>
            <p:ph type="ctrTitle"/>
          </p:nvPr>
        </p:nvSpPr>
        <p:spPr>
          <a:xfrm>
            <a:off x="731521" y="871870"/>
            <a:ext cx="6126475" cy="5452730"/>
          </a:xfrm>
        </p:spPr>
        <p:txBody>
          <a:bodyPr anchor="t">
            <a:noAutofit/>
          </a:bodyPr>
          <a:lstStyle/>
          <a:p>
            <a:r>
              <a:rPr lang="en-US" sz="3200" dirty="0">
                <a:solidFill>
                  <a:srgbClr val="C00000"/>
                </a:solidFill>
                <a:latin typeface="Century Schoolbook" panose="02040604050505020304" pitchFamily="18" charset="0"/>
              </a:rPr>
              <a:t>Amerikids Pediatric Services, a division of Americare CSS, </a:t>
            </a:r>
            <a:br>
              <a:rPr lang="en-US" sz="3200" dirty="0">
                <a:solidFill>
                  <a:srgbClr val="C00000"/>
                </a:solidFill>
                <a:latin typeface="Century Schoolbook" panose="02040604050505020304" pitchFamily="18" charset="0"/>
              </a:rPr>
            </a:br>
            <a:r>
              <a:rPr lang="en-US" sz="2800" dirty="0">
                <a:solidFill>
                  <a:srgbClr val="C00000"/>
                </a:solidFill>
                <a:latin typeface="Century Schoolbook" panose="02040604050505020304" pitchFamily="18" charset="0"/>
              </a:rPr>
              <a:t>tends to over </a:t>
            </a:r>
            <a:br>
              <a:rPr lang="en-US" sz="2800" dirty="0">
                <a:solidFill>
                  <a:srgbClr val="C00000"/>
                </a:solidFill>
                <a:latin typeface="Century Schoolbook" panose="02040604050505020304" pitchFamily="18" charset="0"/>
              </a:rPr>
            </a:br>
            <a:r>
              <a:rPr lang="en-US" sz="2800" dirty="0">
                <a:solidFill>
                  <a:srgbClr val="C00000"/>
                </a:solidFill>
                <a:latin typeface="Century Schoolbook" panose="02040604050505020304" pitchFamily="18" charset="0"/>
              </a:rPr>
              <a:t>400 children </a:t>
            </a:r>
            <a:br>
              <a:rPr lang="en-US" sz="2800" dirty="0">
                <a:solidFill>
                  <a:srgbClr val="C00000"/>
                </a:solidFill>
                <a:latin typeface="Century Schoolbook" panose="02040604050505020304" pitchFamily="18" charset="0"/>
              </a:rPr>
            </a:br>
            <a:r>
              <a:rPr lang="en-US" sz="2800" dirty="0">
                <a:solidFill>
                  <a:srgbClr val="C00000"/>
                </a:solidFill>
                <a:latin typeface="Century Schoolbook" panose="02040604050505020304" pitchFamily="18" charset="0"/>
              </a:rPr>
              <a:t>ages 3-17, </a:t>
            </a:r>
            <a:br>
              <a:rPr lang="en-US" sz="2800" dirty="0">
                <a:solidFill>
                  <a:srgbClr val="C00000"/>
                </a:solidFill>
                <a:latin typeface="Century Schoolbook" panose="02040604050505020304" pitchFamily="18" charset="0"/>
              </a:rPr>
            </a:br>
            <a:r>
              <a:rPr lang="en-US" sz="2800" dirty="0">
                <a:solidFill>
                  <a:srgbClr val="C00000"/>
                </a:solidFill>
                <a:latin typeface="Century Schoolbook" panose="02040604050505020304" pitchFamily="18" charset="0"/>
              </a:rPr>
              <a:t>providing relief to parents coping with the myriad of responsibilities of caring for a child with a developmental disability </a:t>
            </a:r>
            <a:r>
              <a:rPr lang="en-US" sz="3600" dirty="0">
                <a:solidFill>
                  <a:srgbClr val="C00000"/>
                </a:solidFill>
                <a:latin typeface="Century Schoolbook" panose="02040604050505020304" pitchFamily="18" charset="0"/>
              </a:rPr>
              <a:t/>
            </a:r>
            <a:br>
              <a:rPr lang="en-US" sz="3600" dirty="0">
                <a:solidFill>
                  <a:srgbClr val="C00000"/>
                </a:solidFill>
                <a:latin typeface="Century Schoolbook" panose="02040604050505020304" pitchFamily="18" charset="0"/>
              </a:rPr>
            </a:br>
            <a:r>
              <a:rPr lang="en-US" sz="3600" dirty="0">
                <a:solidFill>
                  <a:srgbClr val="C00000"/>
                </a:solidFill>
                <a:latin typeface="Century Schoolbook" panose="02040604050505020304" pitchFamily="18" charset="0"/>
              </a:rPr>
              <a:t/>
            </a:r>
            <a:br>
              <a:rPr lang="en-US" sz="3600" dirty="0">
                <a:solidFill>
                  <a:srgbClr val="C00000"/>
                </a:solidFill>
                <a:latin typeface="Century Schoolbook" panose="02040604050505020304" pitchFamily="18" charset="0"/>
              </a:rPr>
            </a:br>
            <a:r>
              <a:rPr lang="en-US" sz="3600" dirty="0">
                <a:solidFill>
                  <a:srgbClr val="C00000"/>
                </a:solidFill>
                <a:latin typeface="Century Schoolbook" panose="02040604050505020304" pitchFamily="18" charset="0"/>
              </a:rPr>
              <a:t> </a:t>
            </a:r>
            <a:endParaRPr lang="en-US" dirty="0"/>
          </a:p>
        </p:txBody>
      </p:sp>
      <p:grpSp>
        <p:nvGrpSpPr>
          <p:cNvPr id="3080" name="Group 73">
            <a:extLst>
              <a:ext uri="{FF2B5EF4-FFF2-40B4-BE49-F238E27FC236}">
                <a16:creationId xmlns:a16="http://schemas.microsoft.com/office/drawing/2014/main" xmlns="" id="{032D8612-31EB-44CF-A1D0-14FD4C70542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0" y="3048031"/>
            <a:ext cx="731521" cy="673460"/>
            <a:chOff x="3940602" y="308034"/>
            <a:chExt cx="2116791" cy="3428999"/>
          </a:xfrm>
          <a:solidFill>
            <a:schemeClr val="accent4"/>
          </a:solidFill>
        </p:grpSpPr>
        <p:sp>
          <p:nvSpPr>
            <p:cNvPr id="75" name="Rectangle 74">
              <a:extLst>
                <a:ext uri="{FF2B5EF4-FFF2-40B4-BE49-F238E27FC236}">
                  <a16:creationId xmlns:a16="http://schemas.microsoft.com/office/drawing/2014/main" xmlns="" id="{F19A4A0F-1B59-4DB0-9764-D10936E9877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xmlns="" id="{F399A70F-F8CD-4992-9EF5-6CF15472E73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a:extLst>
                <a:ext uri="{FF2B5EF4-FFF2-40B4-BE49-F238E27FC236}">
                  <a16:creationId xmlns:a16="http://schemas.microsoft.com/office/drawing/2014/main" xmlns="" id="{48F4FEDC-6D80-458C-A665-075D9B9500F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9" name="Rectangle 78">
            <a:extLst>
              <a:ext uri="{FF2B5EF4-FFF2-40B4-BE49-F238E27FC236}">
                <a16:creationId xmlns:a16="http://schemas.microsoft.com/office/drawing/2014/main" xmlns="" id="{B81933D1-5615-42C7-9C0B-4EB7105CCE2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Rectangle 80">
            <a:extLst>
              <a:ext uri="{FF2B5EF4-FFF2-40B4-BE49-F238E27FC236}">
                <a16:creationId xmlns:a16="http://schemas.microsoft.com/office/drawing/2014/main" xmlns="" id="{B089A89A-1E9C-4761-9DFF-53C275FBF87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858000" y="257770"/>
            <a:ext cx="4837176" cy="2979964"/>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074" name="Picture 2" descr="Image result for Americare Logo">
            <a:extLst>
              <a:ext uri="{FF2B5EF4-FFF2-40B4-BE49-F238E27FC236}">
                <a16:creationId xmlns:a16="http://schemas.microsoft.com/office/drawing/2014/main" xmlns="" id="{1FCBAA8E-D3F7-486C-A9E4-1E8083149937}"/>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000583" y="471748"/>
            <a:ext cx="2552007" cy="2552007"/>
          </a:xfrm>
          <a:prstGeom prst="rect">
            <a:avLst/>
          </a:prstGeom>
          <a:noFill/>
          <a:extLst>
            <a:ext uri="{909E8E84-426E-40DD-AFC4-6F175D3DCCD1}">
              <a14:hiddenFill xmlns:a14="http://schemas.microsoft.com/office/drawing/2010/main">
                <a:solidFill>
                  <a:srgbClr val="FFFFFF"/>
                </a:solidFill>
              </a14:hiddenFill>
            </a:ext>
          </a:extLst>
        </p:spPr>
      </p:pic>
      <p:sp>
        <p:nvSpPr>
          <p:cNvPr id="83" name="Rectangle 82">
            <a:extLst>
              <a:ext uri="{FF2B5EF4-FFF2-40B4-BE49-F238E27FC236}">
                <a16:creationId xmlns:a16="http://schemas.microsoft.com/office/drawing/2014/main" xmlns="" id="{19C9EAEA-39D0-4B0E-A0EB-51E7B26740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858000" y="3462252"/>
            <a:ext cx="4837176" cy="2979964"/>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075" name="Picture 3">
            <a:extLst>
              <a:ext uri="{FF2B5EF4-FFF2-40B4-BE49-F238E27FC236}">
                <a16:creationId xmlns:a16="http://schemas.microsoft.com/office/drawing/2014/main" xmlns="" id="{A5299C50-F171-4738-95F1-F9C7FE31489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7681582" y="3676230"/>
            <a:ext cx="3190008" cy="255200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13372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5">
            <a:extLst>
              <a:ext uri="{FF2B5EF4-FFF2-40B4-BE49-F238E27FC236}">
                <a16:creationId xmlns:a16="http://schemas.microsoft.com/office/drawing/2014/main" xmlns="" id="{934F1179-B481-4F9E-BCA3-AFB972070F8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ight Triangle 27">
            <a:extLst>
              <a:ext uri="{FF2B5EF4-FFF2-40B4-BE49-F238E27FC236}">
                <a16:creationId xmlns:a16="http://schemas.microsoft.com/office/drawing/2014/main" xmlns="" id="{827DC2C4-B485-428A-BF4A-472D2967F47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a:extLst>
              <a:ext uri="{FF2B5EF4-FFF2-40B4-BE49-F238E27FC236}">
                <a16:creationId xmlns:a16="http://schemas.microsoft.com/office/drawing/2014/main" xmlns="" id="{EE04B5EB-F158-4507-90DD-BD23620C7C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xmlns="" id="{50A22408-D34C-4F74-86D1-4E0831DF5296}"/>
              </a:ext>
            </a:extLst>
          </p:cNvPr>
          <p:cNvSpPr>
            <a:spLocks noGrp="1"/>
          </p:cNvSpPr>
          <p:nvPr>
            <p:ph type="ctrTitle"/>
          </p:nvPr>
        </p:nvSpPr>
        <p:spPr>
          <a:xfrm>
            <a:off x="563046" y="1008993"/>
            <a:ext cx="10905053" cy="2526687"/>
          </a:xfrm>
        </p:spPr>
        <p:txBody>
          <a:bodyPr vert="horz" lIns="91440" tIns="45720" rIns="91440" bIns="45720" rtlCol="0" anchor="b">
            <a:normAutofit fontScale="90000"/>
          </a:bodyPr>
          <a:lstStyle/>
          <a:p>
            <a:pPr algn="l"/>
            <a:r>
              <a:rPr lang="en-US" sz="9800" b="1" i="0" kern="1200" dirty="0">
                <a:solidFill>
                  <a:srgbClr val="C00000"/>
                </a:solidFill>
                <a:effectLst/>
                <a:latin typeface="Century Schoolbook" panose="02040604050505020304" pitchFamily="18" charset="0"/>
              </a:rPr>
              <a:t>Where We </a:t>
            </a:r>
            <a:r>
              <a:rPr lang="en-US" sz="9800" b="1" kern="1200" dirty="0">
                <a:solidFill>
                  <a:srgbClr val="C00000"/>
                </a:solidFill>
                <a:latin typeface="Century Schoolbook" panose="02040604050505020304" pitchFamily="18" charset="0"/>
              </a:rPr>
              <a:t>S</a:t>
            </a:r>
            <a:r>
              <a:rPr lang="en-US" sz="9800" b="1" i="0" kern="1200" dirty="0">
                <a:solidFill>
                  <a:srgbClr val="C00000"/>
                </a:solidFill>
                <a:effectLst/>
                <a:latin typeface="Century Schoolbook" panose="02040604050505020304" pitchFamily="18" charset="0"/>
              </a:rPr>
              <a:t>ervice</a:t>
            </a:r>
            <a:r>
              <a:rPr lang="en-US" sz="9800" b="1" i="0" kern="1200" dirty="0">
                <a:effectLst/>
                <a:latin typeface="+mj-lt"/>
                <a:ea typeface="+mj-ea"/>
                <a:cs typeface="+mj-cs"/>
              </a:rPr>
              <a:t/>
            </a:r>
            <a:br>
              <a:rPr lang="en-US" sz="9800" b="1" i="0" kern="1200" dirty="0">
                <a:effectLst/>
                <a:latin typeface="+mj-lt"/>
                <a:ea typeface="+mj-ea"/>
                <a:cs typeface="+mj-cs"/>
              </a:rPr>
            </a:br>
            <a:endParaRPr lang="en-US" sz="9800" kern="1200" dirty="0">
              <a:latin typeface="+mj-lt"/>
              <a:ea typeface="+mj-ea"/>
              <a:cs typeface="+mj-cs"/>
            </a:endParaRPr>
          </a:p>
        </p:txBody>
      </p:sp>
      <p:sp>
        <p:nvSpPr>
          <p:cNvPr id="3" name="Subtitle 2">
            <a:extLst>
              <a:ext uri="{FF2B5EF4-FFF2-40B4-BE49-F238E27FC236}">
                <a16:creationId xmlns:a16="http://schemas.microsoft.com/office/drawing/2014/main" xmlns="" id="{C304A26F-BBE4-4E83-81DA-A77FA17C02E0}"/>
              </a:ext>
            </a:extLst>
          </p:cNvPr>
          <p:cNvSpPr>
            <a:spLocks noGrp="1"/>
          </p:cNvSpPr>
          <p:nvPr>
            <p:ph type="subTitle" idx="1"/>
          </p:nvPr>
        </p:nvSpPr>
        <p:spPr>
          <a:xfrm>
            <a:off x="784860" y="2461260"/>
            <a:ext cx="9098279" cy="3434211"/>
          </a:xfrm>
        </p:spPr>
        <p:txBody>
          <a:bodyPr vert="horz" lIns="91440" tIns="45720" rIns="91440" bIns="45720" rtlCol="0" anchor="t">
            <a:normAutofit/>
          </a:bodyPr>
          <a:lstStyle/>
          <a:p>
            <a:pPr marL="457200" indent="-228600" algn="l" fontAlgn="base">
              <a:buFont typeface="Arial" panose="020B0604020202020204" pitchFamily="34" charset="0"/>
              <a:buChar char="•"/>
            </a:pPr>
            <a:r>
              <a:rPr lang="en-US" sz="2800" i="0" dirty="0">
                <a:solidFill>
                  <a:srgbClr val="0070C0"/>
                </a:solidFill>
                <a:effectLst/>
                <a:latin typeface="Century Schoolbook" panose="02040604050505020304" pitchFamily="18" charset="0"/>
              </a:rPr>
              <a:t>From all five boroughs to Westchester and Long Island – we’ve got you covered. </a:t>
            </a:r>
          </a:p>
          <a:p>
            <a:pPr marL="457200" indent="-228600" algn="l" fontAlgn="base">
              <a:buFont typeface="Arial" panose="020B0604020202020204" pitchFamily="34" charset="0"/>
              <a:buChar char="•"/>
            </a:pPr>
            <a:r>
              <a:rPr lang="en-US" sz="2800" i="0" dirty="0">
                <a:solidFill>
                  <a:srgbClr val="0070C0"/>
                </a:solidFill>
                <a:effectLst/>
                <a:latin typeface="Century Schoolbook" panose="02040604050505020304" pitchFamily="18" charset="0"/>
              </a:rPr>
              <a:t>We are available 7 days a week, 24 hours a day to answer your questions and get you the care you deserve.</a:t>
            </a:r>
          </a:p>
          <a:p>
            <a:pPr marL="457200" indent="-228600" algn="l" fontAlgn="base">
              <a:buFont typeface="Arial" panose="020B0604020202020204" pitchFamily="34" charset="0"/>
              <a:buChar char="•"/>
            </a:pPr>
            <a:r>
              <a:rPr lang="en-US" sz="2800" dirty="0">
                <a:solidFill>
                  <a:srgbClr val="0070C0"/>
                </a:solidFill>
                <a:latin typeface="Century Schoolbook" panose="02040604050505020304" pitchFamily="18" charset="0"/>
              </a:rPr>
              <a:t>Flexible scheduling to assist with Remote and Hybrid Education </a:t>
            </a:r>
            <a:endParaRPr lang="en-US" sz="2800" i="0" dirty="0">
              <a:solidFill>
                <a:srgbClr val="0070C0"/>
              </a:solidFill>
              <a:effectLst/>
              <a:latin typeface="Century Schoolbook" panose="02040604050505020304" pitchFamily="18" charset="0"/>
            </a:endParaRPr>
          </a:p>
          <a:p>
            <a:pPr indent="-228600" algn="l" fontAlgn="base">
              <a:buFont typeface="Arial" panose="020B0604020202020204" pitchFamily="34" charset="0"/>
              <a:buChar char="•"/>
            </a:pPr>
            <a:endParaRPr lang="en-US" sz="1500" b="0" i="0" dirty="0">
              <a:effectLst/>
            </a:endParaRPr>
          </a:p>
          <a:p>
            <a:pPr indent="-228600" algn="l">
              <a:buFont typeface="Arial" panose="020B0604020202020204" pitchFamily="34" charset="0"/>
              <a:buChar char="•"/>
            </a:pPr>
            <a:endParaRPr lang="en-US" sz="1500" dirty="0"/>
          </a:p>
        </p:txBody>
      </p:sp>
    </p:spTree>
    <p:extLst>
      <p:ext uri="{BB962C8B-B14F-4D97-AF65-F5344CB8AC3E}">
        <p14:creationId xmlns:p14="http://schemas.microsoft.com/office/powerpoint/2010/main" val="1269821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16000">
              <a:srgbClr val="C00000"/>
            </a:gs>
            <a:gs pos="62000">
              <a:srgbClr val="0070C0">
                <a:lumMod val="96000"/>
              </a:srgbClr>
            </a:gs>
          </a:gsLst>
          <a:lin ang="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DFBD0E-98A4-43BF-9331-ABCB32BF49B6}"/>
              </a:ext>
            </a:extLst>
          </p:cNvPr>
          <p:cNvSpPr>
            <a:spLocks noGrp="1"/>
          </p:cNvSpPr>
          <p:nvPr>
            <p:ph type="ctrTitle"/>
          </p:nvPr>
        </p:nvSpPr>
        <p:spPr>
          <a:xfrm>
            <a:off x="804673" y="228600"/>
            <a:ext cx="3616856" cy="5593466"/>
          </a:xfrm>
          <a:solidFill>
            <a:schemeClr val="tx1"/>
          </a:solidFill>
        </p:spPr>
        <p:txBody>
          <a:bodyPr vert="horz" lIns="91440" tIns="45720" rIns="91440" bIns="45720" rtlCol="0" anchor="ctr">
            <a:normAutofit/>
          </a:bodyPr>
          <a:lstStyle/>
          <a:p>
            <a:r>
              <a:rPr lang="en-US" sz="4800" kern="1200" dirty="0">
                <a:solidFill>
                  <a:srgbClr val="0070C0"/>
                </a:solidFill>
                <a:latin typeface="Century Schoolbook" panose="02040604050505020304" pitchFamily="18" charset="0"/>
              </a:rPr>
              <a:t>Amerikids Pediatric Services </a:t>
            </a:r>
            <a:br>
              <a:rPr lang="en-US" sz="4800" kern="1200" dirty="0">
                <a:solidFill>
                  <a:srgbClr val="0070C0"/>
                </a:solidFill>
                <a:latin typeface="Century Schoolbook" panose="02040604050505020304" pitchFamily="18" charset="0"/>
              </a:rPr>
            </a:br>
            <a:r>
              <a:rPr lang="en-US" sz="4800" kern="1200" dirty="0">
                <a:solidFill>
                  <a:schemeClr val="tx1"/>
                </a:solidFill>
                <a:latin typeface="+mj-lt"/>
                <a:ea typeface="+mj-ea"/>
                <a:cs typeface="+mj-cs"/>
              </a:rPr>
              <a:t/>
            </a:r>
            <a:br>
              <a:rPr lang="en-US" sz="4800" kern="1200" dirty="0">
                <a:solidFill>
                  <a:schemeClr val="tx1"/>
                </a:solidFill>
                <a:latin typeface="+mj-lt"/>
                <a:ea typeface="+mj-ea"/>
                <a:cs typeface="+mj-cs"/>
              </a:rPr>
            </a:br>
            <a:r>
              <a:rPr lang="en-US" sz="4800" kern="1200" dirty="0">
                <a:solidFill>
                  <a:schemeClr val="tx1"/>
                </a:solidFill>
                <a:latin typeface="+mj-lt"/>
                <a:ea typeface="+mj-ea"/>
                <a:cs typeface="+mj-cs"/>
              </a:rPr>
              <a:t/>
            </a:r>
            <a:br>
              <a:rPr lang="en-US" sz="4800" kern="1200" dirty="0">
                <a:solidFill>
                  <a:schemeClr val="tx1"/>
                </a:solidFill>
                <a:latin typeface="+mj-lt"/>
                <a:ea typeface="+mj-ea"/>
                <a:cs typeface="+mj-cs"/>
              </a:rPr>
            </a:br>
            <a:endParaRPr lang="en-US" sz="4800" kern="1200" dirty="0">
              <a:solidFill>
                <a:schemeClr val="tx1"/>
              </a:solidFill>
              <a:latin typeface="+mj-lt"/>
              <a:ea typeface="+mj-ea"/>
              <a:cs typeface="+mj-cs"/>
            </a:endParaRPr>
          </a:p>
        </p:txBody>
      </p:sp>
      <p:sp>
        <p:nvSpPr>
          <p:cNvPr id="5" name="Freeform: Shape 7">
            <a:extLst>
              <a:ext uri="{FF2B5EF4-FFF2-40B4-BE49-F238E27FC236}">
                <a16:creationId xmlns:a16="http://schemas.microsoft.com/office/drawing/2014/main" xmlns="" id="{DFF2AC85-FAA0-4844-813F-83C04D7382E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reeform: Shape 9">
            <a:extLst>
              <a:ext uri="{FF2B5EF4-FFF2-40B4-BE49-F238E27FC236}">
                <a16:creationId xmlns:a16="http://schemas.microsoft.com/office/drawing/2014/main" xmlns="" id="{89CC0F1E-BAA2-47B1-8F83-7ECB9FD9E00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a:extLst>
              <a:ext uri="{FF2B5EF4-FFF2-40B4-BE49-F238E27FC236}">
                <a16:creationId xmlns:a16="http://schemas.microsoft.com/office/drawing/2014/main" xmlns="" id="{5ED04115-94C3-460B-9D7B-2CE56D340A96}"/>
              </a:ext>
            </a:extLst>
          </p:cNvPr>
          <p:cNvSpPr>
            <a:spLocks noGrp="1"/>
          </p:cNvSpPr>
          <p:nvPr>
            <p:ph type="subTitle" idx="1"/>
          </p:nvPr>
        </p:nvSpPr>
        <p:spPr>
          <a:xfrm>
            <a:off x="6096000" y="228600"/>
            <a:ext cx="5501834" cy="5641848"/>
          </a:xfrm>
        </p:spPr>
        <p:txBody>
          <a:bodyPr vert="horz" lIns="91440" tIns="45720" rIns="91440" bIns="45720" rtlCol="0" anchor="ctr">
            <a:normAutofit/>
          </a:bodyPr>
          <a:lstStyle/>
          <a:p>
            <a:pPr algn="l"/>
            <a:r>
              <a:rPr lang="en-US" sz="2200" u="sng" dirty="0">
                <a:solidFill>
                  <a:srgbClr val="C00000"/>
                </a:solidFill>
                <a:latin typeface="Century Schoolbook" panose="02040604050505020304" pitchFamily="18" charset="0"/>
              </a:rPr>
              <a:t>In Home, In Person: </a:t>
            </a:r>
          </a:p>
          <a:p>
            <a:pPr indent="-228600" algn="l">
              <a:buFont typeface="Arial" panose="020B0604020202020204" pitchFamily="34" charset="0"/>
              <a:buChar char="•"/>
            </a:pPr>
            <a:r>
              <a:rPr lang="en-US" sz="2200" dirty="0">
                <a:solidFill>
                  <a:srgbClr val="C00000"/>
                </a:solidFill>
                <a:latin typeface="Century Schoolbook" panose="02040604050505020304" pitchFamily="18" charset="0"/>
              </a:rPr>
              <a:t>Nursing, </a:t>
            </a:r>
          </a:p>
          <a:p>
            <a:pPr indent="-228600" algn="l">
              <a:buFont typeface="Arial" panose="020B0604020202020204" pitchFamily="34" charset="0"/>
              <a:buChar char="•"/>
            </a:pPr>
            <a:r>
              <a:rPr lang="en-US" sz="2200" dirty="0">
                <a:solidFill>
                  <a:srgbClr val="C00000"/>
                </a:solidFill>
                <a:latin typeface="Century Schoolbook" panose="02040604050505020304" pitchFamily="18" charset="0"/>
              </a:rPr>
              <a:t>Physical Therapy, </a:t>
            </a:r>
          </a:p>
          <a:p>
            <a:pPr indent="-228600" algn="l">
              <a:buFont typeface="Arial" panose="020B0604020202020204" pitchFamily="34" charset="0"/>
              <a:buChar char="•"/>
            </a:pPr>
            <a:r>
              <a:rPr lang="en-US" sz="2200" dirty="0">
                <a:solidFill>
                  <a:srgbClr val="C00000"/>
                </a:solidFill>
                <a:latin typeface="Century Schoolbook" panose="02040604050505020304" pitchFamily="18" charset="0"/>
              </a:rPr>
              <a:t>Occupational Therapy, </a:t>
            </a:r>
          </a:p>
          <a:p>
            <a:pPr indent="-228600" algn="l">
              <a:buFont typeface="Arial" panose="020B0604020202020204" pitchFamily="34" charset="0"/>
              <a:buChar char="•"/>
            </a:pPr>
            <a:r>
              <a:rPr lang="en-US" sz="2200" dirty="0">
                <a:solidFill>
                  <a:srgbClr val="C00000"/>
                </a:solidFill>
                <a:latin typeface="Century Schoolbook" panose="02040604050505020304" pitchFamily="18" charset="0"/>
              </a:rPr>
              <a:t>Speech Therapy </a:t>
            </a:r>
          </a:p>
          <a:p>
            <a:pPr indent="-228600" algn="l">
              <a:buFont typeface="Arial" panose="020B0604020202020204" pitchFamily="34" charset="0"/>
              <a:buChar char="•"/>
            </a:pPr>
            <a:r>
              <a:rPr lang="en-US" sz="2200" dirty="0">
                <a:solidFill>
                  <a:srgbClr val="C00000"/>
                </a:solidFill>
                <a:latin typeface="Century Schoolbook" panose="02040604050505020304" pitchFamily="18" charset="0"/>
              </a:rPr>
              <a:t>Home Health Aides</a:t>
            </a:r>
          </a:p>
          <a:p>
            <a:pPr indent="-228600" algn="l">
              <a:buFont typeface="Arial" panose="020B0604020202020204" pitchFamily="34" charset="0"/>
              <a:buChar char="•"/>
            </a:pPr>
            <a:endParaRPr lang="en-US" sz="2200" dirty="0">
              <a:solidFill>
                <a:srgbClr val="C00000"/>
              </a:solidFill>
              <a:latin typeface="Century Schoolbook" panose="02040604050505020304" pitchFamily="18" charset="0"/>
            </a:endParaRPr>
          </a:p>
          <a:p>
            <a:r>
              <a:rPr lang="en-US" sz="2200" dirty="0">
                <a:solidFill>
                  <a:srgbClr val="C00000"/>
                </a:solidFill>
                <a:latin typeface="Century Schoolbook" panose="02040604050505020304" pitchFamily="18" charset="0"/>
              </a:rPr>
              <a:t>All services are provided by compassionate caregivers who are trained to work with special needs children</a:t>
            </a:r>
          </a:p>
          <a:p>
            <a:pPr indent="-228600" algn="l">
              <a:buFont typeface="Arial" panose="020B0604020202020204" pitchFamily="34" charset="0"/>
              <a:buChar char="•"/>
            </a:pPr>
            <a:endParaRPr lang="en-US" sz="2200" dirty="0">
              <a:solidFill>
                <a:schemeClr val="bg1"/>
              </a:solidFill>
            </a:endParaRPr>
          </a:p>
        </p:txBody>
      </p:sp>
    </p:spTree>
    <p:extLst>
      <p:ext uri="{BB962C8B-B14F-4D97-AF65-F5344CB8AC3E}">
        <p14:creationId xmlns:p14="http://schemas.microsoft.com/office/powerpoint/2010/main" val="2765125340"/>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xmlns="" id="{9C7E0A2C-7C0A-4AAC-B3B0-6C12B2EBAE0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9">
            <a:extLst>
              <a:ext uri="{FF2B5EF4-FFF2-40B4-BE49-F238E27FC236}">
                <a16:creationId xmlns:a16="http://schemas.microsoft.com/office/drawing/2014/main" xmlns="" id="{5EB7D2A2-F448-44D4-938C-DC84CBCB3B1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12192000" cy="518714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xmlns="" id="{871AEA07-1E14-44B4-8E55-64EF049CD66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96464" y="551961"/>
            <a:ext cx="10999072" cy="5399950"/>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xmlns="" id="{F3D85C3F-A4B6-42E0-B775-0B51EBFB7AB4}"/>
              </a:ext>
            </a:extLst>
          </p:cNvPr>
          <p:cNvSpPr>
            <a:spLocks noGrp="1"/>
          </p:cNvSpPr>
          <p:nvPr>
            <p:ph type="ctrTitle"/>
          </p:nvPr>
        </p:nvSpPr>
        <p:spPr>
          <a:xfrm>
            <a:off x="1524000" y="723901"/>
            <a:ext cx="9144000" cy="1219200"/>
          </a:xfrm>
        </p:spPr>
        <p:txBody>
          <a:bodyPr>
            <a:normAutofit fontScale="90000"/>
          </a:bodyPr>
          <a:lstStyle/>
          <a:p>
            <a:pPr algn="l" fontAlgn="base"/>
            <a:r>
              <a:rPr lang="en-US" sz="2600" b="1" i="0" dirty="0">
                <a:effectLst/>
                <a:latin typeface="Open Sans"/>
              </a:rPr>
              <a:t/>
            </a:r>
            <a:br>
              <a:rPr lang="en-US" sz="2600" b="1" i="0" dirty="0">
                <a:effectLst/>
                <a:latin typeface="Open Sans"/>
              </a:rPr>
            </a:br>
            <a:r>
              <a:rPr lang="en-US" sz="2600" b="1" i="0" dirty="0">
                <a:effectLst/>
                <a:latin typeface="Open Sans"/>
              </a:rPr>
              <a:t/>
            </a:r>
            <a:br>
              <a:rPr lang="en-US" sz="2600" b="1" i="0" dirty="0">
                <a:effectLst/>
                <a:latin typeface="Open Sans"/>
              </a:rPr>
            </a:br>
            <a:r>
              <a:rPr lang="en-US" sz="2600" b="1" i="0" dirty="0">
                <a:effectLst/>
                <a:latin typeface="Open Sans"/>
              </a:rPr>
              <a:t/>
            </a:r>
            <a:br>
              <a:rPr lang="en-US" sz="2600" b="1" i="0" dirty="0">
                <a:effectLst/>
                <a:latin typeface="Open Sans"/>
              </a:rPr>
            </a:br>
            <a:r>
              <a:rPr lang="en-US" sz="2600" b="1" i="0" dirty="0">
                <a:effectLst/>
                <a:latin typeface="Open Sans"/>
              </a:rPr>
              <a:t/>
            </a:r>
            <a:br>
              <a:rPr lang="en-US" sz="2600" b="1" i="0" dirty="0">
                <a:effectLst/>
                <a:latin typeface="Open Sans"/>
              </a:rPr>
            </a:br>
            <a:r>
              <a:rPr lang="en-US" sz="4000" b="1" dirty="0">
                <a:solidFill>
                  <a:srgbClr val="C00000"/>
                </a:solidFill>
                <a:latin typeface="Century Schoolbook" panose="02040604050505020304" pitchFamily="18" charset="0"/>
              </a:rPr>
              <a:t>Spoken Languages</a:t>
            </a:r>
            <a:r>
              <a:rPr lang="en-US" sz="2600" b="1" i="0" dirty="0">
                <a:effectLst/>
                <a:latin typeface="inherit"/>
              </a:rPr>
              <a:t/>
            </a:r>
            <a:br>
              <a:rPr lang="en-US" sz="2600" b="1" i="0" dirty="0">
                <a:effectLst/>
                <a:latin typeface="inherit"/>
              </a:rPr>
            </a:br>
            <a:endParaRPr lang="en-US" sz="2600" dirty="0"/>
          </a:p>
        </p:txBody>
      </p:sp>
      <p:sp>
        <p:nvSpPr>
          <p:cNvPr id="3" name="Subtitle 2">
            <a:extLst>
              <a:ext uri="{FF2B5EF4-FFF2-40B4-BE49-F238E27FC236}">
                <a16:creationId xmlns:a16="http://schemas.microsoft.com/office/drawing/2014/main" xmlns="" id="{D548E25C-DFFE-40D7-99F9-8896423BBA7F}"/>
              </a:ext>
            </a:extLst>
          </p:cNvPr>
          <p:cNvSpPr>
            <a:spLocks noGrp="1"/>
          </p:cNvSpPr>
          <p:nvPr>
            <p:ph type="subTitle" idx="1"/>
          </p:nvPr>
        </p:nvSpPr>
        <p:spPr>
          <a:xfrm>
            <a:off x="1524000" y="1670857"/>
            <a:ext cx="9144000" cy="4068246"/>
          </a:xfrm>
        </p:spPr>
        <p:txBody>
          <a:bodyPr numCol="3">
            <a:normAutofit/>
          </a:bodyPr>
          <a:lstStyle/>
          <a:p>
            <a:pPr marL="342900" indent="-342900" algn="l">
              <a:buFont typeface="Arial" panose="020B0604020202020204" pitchFamily="34" charset="0"/>
              <a:buChar char="•"/>
            </a:pPr>
            <a:r>
              <a:rPr lang="en-US" b="1" i="0" dirty="0">
                <a:effectLst/>
                <a:latin typeface="inherit"/>
              </a:rPr>
              <a:t>Arabic</a:t>
            </a:r>
          </a:p>
          <a:p>
            <a:pPr marL="342900" indent="-342900" algn="l">
              <a:buFont typeface="Arial" panose="020B0604020202020204" pitchFamily="34" charset="0"/>
              <a:buChar char="•"/>
            </a:pPr>
            <a:r>
              <a:rPr lang="en-US" b="1" i="0" dirty="0">
                <a:effectLst/>
                <a:latin typeface="inherit"/>
              </a:rPr>
              <a:t>Cantonese</a:t>
            </a:r>
          </a:p>
          <a:p>
            <a:pPr marL="342900" indent="-342900" algn="l">
              <a:buFont typeface="Arial" panose="020B0604020202020204" pitchFamily="34" charset="0"/>
              <a:buChar char="•"/>
            </a:pPr>
            <a:r>
              <a:rPr lang="en-US" b="1" i="0" dirty="0">
                <a:effectLst/>
                <a:latin typeface="inherit"/>
              </a:rPr>
              <a:t>Creole</a:t>
            </a:r>
          </a:p>
          <a:p>
            <a:pPr marL="342900" indent="-342900" algn="l">
              <a:buFont typeface="Arial" panose="020B0604020202020204" pitchFamily="34" charset="0"/>
              <a:buChar char="•"/>
            </a:pPr>
            <a:r>
              <a:rPr lang="en-US" b="1" dirty="0">
                <a:latin typeface="inherit"/>
              </a:rPr>
              <a:t>English</a:t>
            </a:r>
            <a:endParaRPr lang="en-US" b="1" i="0" dirty="0">
              <a:effectLst/>
              <a:latin typeface="inherit"/>
            </a:endParaRPr>
          </a:p>
          <a:p>
            <a:pPr marL="342900" indent="-342900" algn="l">
              <a:buFont typeface="Arial" panose="020B0604020202020204" pitchFamily="34" charset="0"/>
              <a:buChar char="•"/>
            </a:pPr>
            <a:r>
              <a:rPr lang="en-US" b="1" i="0" dirty="0">
                <a:effectLst/>
                <a:latin typeface="inherit"/>
              </a:rPr>
              <a:t>French</a:t>
            </a:r>
          </a:p>
          <a:p>
            <a:pPr marL="342900" indent="-342900" algn="l">
              <a:buFont typeface="Arial" panose="020B0604020202020204" pitchFamily="34" charset="0"/>
              <a:buChar char="•"/>
            </a:pPr>
            <a:r>
              <a:rPr lang="en-US" b="1" i="0" dirty="0">
                <a:effectLst/>
                <a:latin typeface="inherit"/>
              </a:rPr>
              <a:t>Fujianese</a:t>
            </a:r>
            <a:br>
              <a:rPr lang="en-US" b="1" i="0" dirty="0">
                <a:effectLst/>
                <a:latin typeface="inherit"/>
              </a:rPr>
            </a:br>
            <a:endParaRPr lang="en-US" b="1" i="0" dirty="0">
              <a:effectLst/>
              <a:latin typeface="inherit"/>
            </a:endParaRPr>
          </a:p>
          <a:p>
            <a:pPr algn="l"/>
            <a:endParaRPr lang="en-US" b="1" dirty="0">
              <a:latin typeface="inherit"/>
            </a:endParaRPr>
          </a:p>
          <a:p>
            <a:pPr algn="l"/>
            <a:endParaRPr lang="en-US" b="1" dirty="0">
              <a:latin typeface="inherit"/>
            </a:endParaRPr>
          </a:p>
          <a:p>
            <a:pPr marL="342900" indent="-342900" algn="l">
              <a:buFont typeface="Arial" panose="020B0604020202020204" pitchFamily="34" charset="0"/>
              <a:buChar char="•"/>
            </a:pPr>
            <a:r>
              <a:rPr lang="en-US" b="1" i="0" dirty="0">
                <a:effectLst/>
                <a:latin typeface="inherit"/>
              </a:rPr>
              <a:t>Gujarati</a:t>
            </a:r>
          </a:p>
          <a:p>
            <a:pPr marL="342900" indent="-342900" algn="l">
              <a:buFont typeface="Arial" panose="020B0604020202020204" pitchFamily="34" charset="0"/>
              <a:buChar char="•"/>
            </a:pPr>
            <a:r>
              <a:rPr lang="en-US" b="1" i="0" dirty="0">
                <a:effectLst/>
                <a:latin typeface="inherit"/>
              </a:rPr>
              <a:t>Hebrew</a:t>
            </a:r>
          </a:p>
          <a:p>
            <a:pPr marL="342900" indent="-342900" algn="l">
              <a:buFont typeface="Arial" panose="020B0604020202020204" pitchFamily="34" charset="0"/>
              <a:buChar char="•"/>
            </a:pPr>
            <a:r>
              <a:rPr lang="en-US" b="1" i="0" dirty="0">
                <a:effectLst/>
                <a:latin typeface="inherit"/>
              </a:rPr>
              <a:t>Hindi</a:t>
            </a:r>
          </a:p>
          <a:p>
            <a:pPr marL="342900" indent="-342900" algn="l">
              <a:buFont typeface="Arial" panose="020B0604020202020204" pitchFamily="34" charset="0"/>
              <a:buChar char="•"/>
            </a:pPr>
            <a:r>
              <a:rPr lang="en-US" b="1" dirty="0">
                <a:latin typeface="inherit"/>
              </a:rPr>
              <a:t>Korean</a:t>
            </a:r>
            <a:endParaRPr lang="en-US" b="1" i="0" dirty="0">
              <a:effectLst/>
              <a:latin typeface="inherit"/>
            </a:endParaRPr>
          </a:p>
          <a:p>
            <a:pPr marL="342900" indent="-342900" algn="l">
              <a:buFont typeface="Arial" panose="020B0604020202020204" pitchFamily="34" charset="0"/>
              <a:buChar char="•"/>
            </a:pPr>
            <a:r>
              <a:rPr lang="en-US" b="1" i="0" dirty="0">
                <a:effectLst/>
                <a:latin typeface="inherit"/>
              </a:rPr>
              <a:t>Mandarin</a:t>
            </a:r>
          </a:p>
          <a:p>
            <a:pPr marL="342900" indent="-342900" algn="l">
              <a:buFont typeface="Arial" panose="020B0604020202020204" pitchFamily="34" charset="0"/>
              <a:buChar char="•"/>
            </a:pPr>
            <a:r>
              <a:rPr lang="en-US" b="1" dirty="0">
                <a:latin typeface="inherit"/>
              </a:rPr>
              <a:t>P</a:t>
            </a:r>
            <a:r>
              <a:rPr lang="en-US" b="1" i="0" dirty="0">
                <a:effectLst/>
                <a:latin typeface="inherit"/>
              </a:rPr>
              <a:t>unjabi</a:t>
            </a:r>
          </a:p>
          <a:p>
            <a:pPr algn="l"/>
            <a:endParaRPr lang="en-US" b="1" dirty="0">
              <a:latin typeface="inherit"/>
            </a:endParaRPr>
          </a:p>
          <a:p>
            <a:pPr algn="l"/>
            <a:endParaRPr lang="en-US" b="1" dirty="0">
              <a:latin typeface="inherit"/>
            </a:endParaRPr>
          </a:p>
          <a:p>
            <a:pPr algn="l"/>
            <a:endParaRPr lang="en-US" b="1" dirty="0">
              <a:latin typeface="inherit"/>
            </a:endParaRPr>
          </a:p>
          <a:p>
            <a:pPr marL="342900" indent="-342900" algn="l">
              <a:buFont typeface="Arial" panose="020B0604020202020204" pitchFamily="34" charset="0"/>
              <a:buChar char="•"/>
            </a:pPr>
            <a:r>
              <a:rPr lang="en-US" b="1" i="0" dirty="0">
                <a:effectLst/>
                <a:latin typeface="inherit"/>
              </a:rPr>
              <a:t>Russian</a:t>
            </a:r>
          </a:p>
          <a:p>
            <a:pPr marL="342900" indent="-342900" algn="l">
              <a:buFont typeface="Arial" panose="020B0604020202020204" pitchFamily="34" charset="0"/>
              <a:buChar char="•"/>
            </a:pPr>
            <a:r>
              <a:rPr lang="en-US" b="1" i="0" dirty="0">
                <a:effectLst/>
                <a:latin typeface="inherit"/>
              </a:rPr>
              <a:t>Shanghainese</a:t>
            </a:r>
          </a:p>
          <a:p>
            <a:pPr marL="342900" indent="-342900" algn="l">
              <a:buFont typeface="Arial" panose="020B0604020202020204" pitchFamily="34" charset="0"/>
              <a:buChar char="•"/>
            </a:pPr>
            <a:r>
              <a:rPr lang="en-US" b="1" i="0" dirty="0">
                <a:effectLst/>
                <a:latin typeface="inherit"/>
              </a:rPr>
              <a:t>Spanish</a:t>
            </a:r>
          </a:p>
          <a:p>
            <a:pPr marL="342900" indent="-342900" algn="l">
              <a:buFont typeface="Arial" panose="020B0604020202020204" pitchFamily="34" charset="0"/>
              <a:buChar char="•"/>
            </a:pPr>
            <a:r>
              <a:rPr lang="en-US" b="1" i="0" dirty="0">
                <a:effectLst/>
                <a:latin typeface="inherit"/>
              </a:rPr>
              <a:t>Urdu</a:t>
            </a:r>
          </a:p>
          <a:p>
            <a:pPr marL="342900" indent="-342900" algn="l">
              <a:buFont typeface="Arial" panose="020B0604020202020204" pitchFamily="34" charset="0"/>
              <a:buChar char="•"/>
            </a:pPr>
            <a:r>
              <a:rPr lang="en-US" b="1" i="0" dirty="0">
                <a:effectLst/>
                <a:latin typeface="inherit"/>
              </a:rPr>
              <a:t>Yiddish</a:t>
            </a:r>
            <a:endParaRPr lang="en-US" dirty="0"/>
          </a:p>
        </p:txBody>
      </p:sp>
      <p:cxnSp>
        <p:nvCxnSpPr>
          <p:cNvPr id="14" name="Straight Connector 13">
            <a:extLst>
              <a:ext uri="{FF2B5EF4-FFF2-40B4-BE49-F238E27FC236}">
                <a16:creationId xmlns:a16="http://schemas.microsoft.com/office/drawing/2014/main" xmlns="" id="{F7C8EA93-3210-4C62-99E9-153C275E3A87}"/>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596464" y="6329769"/>
            <a:ext cx="11000232" cy="0"/>
          </a:xfrm>
          <a:prstGeom prst="line">
            <a:avLst/>
          </a:prstGeom>
          <a:ln w="1524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9312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8">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xmlns="" id="{D8277280-74D8-4A20-9CB0-39489BC061C4}"/>
              </a:ext>
            </a:extLst>
          </p:cNvPr>
          <p:cNvSpPr>
            <a:spLocks noGrp="1"/>
          </p:cNvSpPr>
          <p:nvPr>
            <p:ph type="ctrTitle"/>
          </p:nvPr>
        </p:nvSpPr>
        <p:spPr>
          <a:xfrm>
            <a:off x="643466" y="321734"/>
            <a:ext cx="6891187" cy="1135737"/>
          </a:xfrm>
        </p:spPr>
        <p:txBody>
          <a:bodyPr vert="horz" lIns="91440" tIns="45720" rIns="91440" bIns="45720" rtlCol="0" anchor="ctr">
            <a:normAutofit fontScale="90000"/>
          </a:bodyPr>
          <a:lstStyle/>
          <a:p>
            <a:pPr algn="l"/>
            <a:r>
              <a:rPr lang="en-US" sz="3600" b="0" i="0" dirty="0">
                <a:solidFill>
                  <a:srgbClr val="C00000"/>
                </a:solidFill>
                <a:effectLst/>
                <a:latin typeface="Century Schoolbook" panose="02040604050505020304" pitchFamily="18" charset="0"/>
              </a:rPr>
              <a:t>The Challenge of Rem</a:t>
            </a:r>
            <a:r>
              <a:rPr lang="en-US" sz="3600" dirty="0">
                <a:solidFill>
                  <a:srgbClr val="C00000"/>
                </a:solidFill>
                <a:latin typeface="Century Schoolbook" panose="02040604050505020304" pitchFamily="18" charset="0"/>
              </a:rPr>
              <a:t>ote Learning</a:t>
            </a:r>
            <a:r>
              <a:rPr lang="en-US" sz="3600" b="0" i="0" dirty="0">
                <a:solidFill>
                  <a:srgbClr val="C00000"/>
                </a:solidFill>
                <a:effectLst/>
                <a:latin typeface="Century Schoolbook" panose="02040604050505020304" pitchFamily="18" charset="0"/>
              </a:rPr>
              <a:t> for Students with I/DD</a:t>
            </a:r>
            <a:endParaRPr lang="en-US" sz="3600" dirty="0">
              <a:solidFill>
                <a:srgbClr val="C00000"/>
              </a:solidFill>
              <a:latin typeface="Century Schoolbook" panose="02040604050505020304" pitchFamily="18" charset="0"/>
            </a:endParaRPr>
          </a:p>
        </p:txBody>
      </p:sp>
      <p:sp>
        <p:nvSpPr>
          <p:cNvPr id="3" name="Subtitle 2">
            <a:extLst>
              <a:ext uri="{FF2B5EF4-FFF2-40B4-BE49-F238E27FC236}">
                <a16:creationId xmlns:a16="http://schemas.microsoft.com/office/drawing/2014/main" xmlns="" id="{1A9E8D12-0239-419E-96B8-D5DE24EA868C}"/>
              </a:ext>
            </a:extLst>
          </p:cNvPr>
          <p:cNvSpPr>
            <a:spLocks noGrp="1"/>
          </p:cNvSpPr>
          <p:nvPr>
            <p:ph type="subTitle" idx="1"/>
          </p:nvPr>
        </p:nvSpPr>
        <p:spPr>
          <a:xfrm>
            <a:off x="643467" y="1782981"/>
            <a:ext cx="6891187" cy="4393982"/>
          </a:xfrm>
          <a:ln>
            <a:solidFill>
              <a:srgbClr val="0070C0"/>
            </a:solidFill>
          </a:ln>
        </p:spPr>
        <p:txBody>
          <a:bodyPr vert="horz" lIns="91440" tIns="45720" rIns="91440" bIns="45720" rtlCol="0">
            <a:normAutofit/>
          </a:bodyPr>
          <a:lstStyle/>
          <a:p>
            <a:pPr marL="685800" indent="-228600" algn="l">
              <a:buFont typeface="Arial" panose="020B0604020202020204" pitchFamily="34" charset="0"/>
              <a:buChar char="•"/>
            </a:pPr>
            <a:r>
              <a:rPr lang="en-US" sz="1700" dirty="0">
                <a:latin typeface="Century Schoolbook" panose="02040604050505020304" pitchFamily="18" charset="0"/>
              </a:rPr>
              <a:t>Remote and hybrid learning h</a:t>
            </a:r>
            <a:r>
              <a:rPr lang="en-US" sz="1700" b="0" i="0" dirty="0">
                <a:effectLst/>
                <a:latin typeface="Century Schoolbook" panose="02040604050505020304" pitchFamily="18" charset="0"/>
              </a:rPr>
              <a:t>as created hardships for students and families. </a:t>
            </a:r>
          </a:p>
          <a:p>
            <a:pPr marL="685800" indent="-228600" algn="l">
              <a:buFont typeface="Arial" panose="020B0604020202020204" pitchFamily="34" charset="0"/>
              <a:buChar char="•"/>
            </a:pPr>
            <a:r>
              <a:rPr lang="en-US" sz="1700" dirty="0">
                <a:latin typeface="Century Schoolbook" panose="02040604050505020304" pitchFamily="18" charset="0"/>
              </a:rPr>
              <a:t>Teachers, therapists, paras, etc.  are roles </a:t>
            </a:r>
            <a:r>
              <a:rPr lang="en-US" sz="1700" b="0" i="0" dirty="0">
                <a:effectLst/>
                <a:latin typeface="Century Schoolbook" panose="02040604050505020304" pitchFamily="18" charset="0"/>
              </a:rPr>
              <a:t> that sometime cannot be  easily filled by parents who are also figuring out remote learning, working from home or has other children in the household. </a:t>
            </a:r>
          </a:p>
          <a:p>
            <a:pPr marL="685800" indent="-228600" algn="l">
              <a:buFont typeface="Arial" panose="020B0604020202020204" pitchFamily="34" charset="0"/>
              <a:buChar char="•"/>
            </a:pPr>
            <a:r>
              <a:rPr lang="en-US" sz="1700" dirty="0">
                <a:latin typeface="Century Schoolbook" panose="02040604050505020304" pitchFamily="18" charset="0"/>
              </a:rPr>
              <a:t>These students at times can</a:t>
            </a:r>
            <a:r>
              <a:rPr lang="en-US" sz="1700" b="0" i="0" dirty="0">
                <a:effectLst/>
                <a:latin typeface="Century Schoolbook" panose="02040604050505020304" pitchFamily="18" charset="0"/>
              </a:rPr>
              <a:t> react badly to transitions and regress when routines change, and services are not being provided.  </a:t>
            </a:r>
          </a:p>
          <a:p>
            <a:pPr marL="685800" indent="-228600" algn="l">
              <a:buFont typeface="Arial" panose="020B0604020202020204" pitchFamily="34" charset="0"/>
              <a:buChar char="•"/>
            </a:pPr>
            <a:r>
              <a:rPr lang="en-US" sz="1700" dirty="0">
                <a:latin typeface="Century Schoolbook" panose="02040604050505020304" pitchFamily="18" charset="0"/>
              </a:rPr>
              <a:t>D</a:t>
            </a:r>
            <a:r>
              <a:rPr lang="en-US" sz="1700" b="0" i="0" dirty="0">
                <a:effectLst/>
                <a:latin typeface="Century Schoolbook" panose="02040604050505020304" pitchFamily="18" charset="0"/>
              </a:rPr>
              <a:t>uring remote learning, schools can not always commit to providing the full amount of service minutes outlined in a student’s </a:t>
            </a:r>
            <a:r>
              <a:rPr lang="en-US" sz="1700" dirty="0">
                <a:latin typeface="Century Schoolbook" panose="02040604050505020304" pitchFamily="18" charset="0"/>
              </a:rPr>
              <a:t>IEP.</a:t>
            </a:r>
            <a:r>
              <a:rPr lang="en-US" sz="1700" dirty="0">
                <a:effectLst/>
                <a:latin typeface="Century Schoolbook" panose="02040604050505020304" pitchFamily="18" charset="0"/>
              </a:rPr>
              <a:t> The remote option for services such as O/T, P/T and speech is not always possible for specific students.  </a:t>
            </a:r>
            <a:r>
              <a:rPr lang="en-US" sz="1700" dirty="0">
                <a:latin typeface="Century Schoolbook" panose="02040604050505020304" pitchFamily="18" charset="0"/>
              </a:rPr>
              <a:t> </a:t>
            </a:r>
          </a:p>
          <a:p>
            <a:pPr algn="l"/>
            <a:r>
              <a:rPr lang="en-US" sz="1700" b="1" dirty="0">
                <a:solidFill>
                  <a:srgbClr val="C00000"/>
                </a:solidFill>
                <a:effectLst/>
                <a:latin typeface="Century Schoolbook" panose="02040604050505020304" pitchFamily="18" charset="0"/>
              </a:rPr>
              <a:t>     Amerikids is committed to supporting these families and      students with all in home services which may be needed at this very difficult time.     </a:t>
            </a:r>
            <a:r>
              <a:rPr lang="en-US" sz="1700" dirty="0">
                <a:solidFill>
                  <a:srgbClr val="C00000"/>
                </a:solidFill>
                <a:effectLst/>
                <a:latin typeface="Century Schoolbook" panose="02040604050505020304" pitchFamily="18" charset="0"/>
              </a:rPr>
              <a:t> </a:t>
            </a:r>
          </a:p>
          <a:p>
            <a:pPr indent="-228600" algn="l">
              <a:buFont typeface="Arial" panose="020B0604020202020204" pitchFamily="34" charset="0"/>
              <a:buChar char="•"/>
            </a:pPr>
            <a:endParaRPr lang="en-US" sz="1700" b="0" i="0" dirty="0">
              <a:effectLst/>
            </a:endParaRPr>
          </a:p>
          <a:p>
            <a:pPr indent="-228600" algn="l">
              <a:buFont typeface="Arial" panose="020B0604020202020204" pitchFamily="34" charset="0"/>
              <a:buChar char="•"/>
            </a:pPr>
            <a:endParaRPr lang="en-US" sz="1700" dirty="0"/>
          </a:p>
          <a:p>
            <a:pPr indent="-228600" algn="l">
              <a:buFont typeface="Arial" panose="020B0604020202020204" pitchFamily="34" charset="0"/>
              <a:buChar char="•"/>
            </a:pPr>
            <a:endParaRPr lang="en-US" sz="1700" b="0" i="0" dirty="0">
              <a:effectLst/>
            </a:endParaRPr>
          </a:p>
          <a:p>
            <a:pPr indent="-228600" algn="l">
              <a:buFont typeface="Arial" panose="020B0604020202020204" pitchFamily="34" charset="0"/>
              <a:buChar char="•"/>
            </a:pPr>
            <a:endParaRPr lang="en-US" sz="1700" dirty="0"/>
          </a:p>
        </p:txBody>
      </p:sp>
      <p:sp>
        <p:nvSpPr>
          <p:cNvPr id="21" name="Isosceles Triangle 10">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2" name="Picture 4">
            <a:extLst>
              <a:ext uri="{FF2B5EF4-FFF2-40B4-BE49-F238E27FC236}">
                <a16:creationId xmlns:a16="http://schemas.microsoft.com/office/drawing/2014/main" xmlns="" id="{896BEBF8-8D9C-4F0B-8B59-A4E69DBFAA23}"/>
              </a:ext>
            </a:extLst>
          </p:cNvPr>
          <p:cNvPicPr>
            <a:picLocks noChangeAspect="1"/>
          </p:cNvPicPr>
          <p:nvPr/>
        </p:nvPicPr>
        <p:blipFill rotWithShape="1">
          <a:blip r:embed="rId2"/>
          <a:srcRect l="27152" r="33310" b="-1"/>
          <a:stretch/>
        </p:blipFill>
        <p:spPr>
          <a:xfrm>
            <a:off x="8129873" y="10"/>
            <a:ext cx="4062128" cy="6857990"/>
          </a:xfrm>
          <a:prstGeom prst="rect">
            <a:avLst/>
          </a:prstGeom>
        </p:spPr>
      </p:pic>
      <p:grpSp>
        <p:nvGrpSpPr>
          <p:cNvPr id="15" name="Group 14">
            <a:extLst>
              <a:ext uri="{FF2B5EF4-FFF2-40B4-BE49-F238E27FC236}">
                <a16:creationId xmlns:a16="http://schemas.microsoft.com/office/drawing/2014/main" xmlns="" id="{07EAA094-9CF6-4695-958A-33D9BCAA947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11123132" y="713128"/>
            <a:ext cx="1068867" cy="2126625"/>
            <a:chOff x="10918968" y="713127"/>
            <a:chExt cx="1273032" cy="2532832"/>
          </a:xfrm>
        </p:grpSpPr>
        <p:sp>
          <p:nvSpPr>
            <p:cNvPr id="23" name="Rectangle 15">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Isosceles Triangle 16">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9290604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xmlns="" id="{081EA652-8C6A-4E69-BEB9-1708094745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ight Triangle 9">
            <a:extLst>
              <a:ext uri="{FF2B5EF4-FFF2-40B4-BE49-F238E27FC236}">
                <a16:creationId xmlns:a16="http://schemas.microsoft.com/office/drawing/2014/main" xmlns="" id="{5298780A-33B9-4EA2-8F67-DE68AD62841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11">
            <a:extLst>
              <a:ext uri="{FF2B5EF4-FFF2-40B4-BE49-F238E27FC236}">
                <a16:creationId xmlns:a16="http://schemas.microsoft.com/office/drawing/2014/main" xmlns="" id="{7F488E8B-4E1E-4402-8935-D4E6C02615C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xmlns="" id="{6365E337-B2A5-43DC-8796-6986F166163A}"/>
              </a:ext>
            </a:extLst>
          </p:cNvPr>
          <p:cNvSpPr>
            <a:spLocks noGrp="1"/>
          </p:cNvSpPr>
          <p:nvPr>
            <p:ph type="title"/>
          </p:nvPr>
        </p:nvSpPr>
        <p:spPr>
          <a:xfrm>
            <a:off x="1285240" y="1050595"/>
            <a:ext cx="8074815" cy="1618489"/>
          </a:xfrm>
        </p:spPr>
        <p:txBody>
          <a:bodyPr anchor="ctr">
            <a:normAutofit/>
          </a:bodyPr>
          <a:lstStyle/>
          <a:p>
            <a:r>
              <a:rPr lang="en-US" sz="7200" dirty="0">
                <a:solidFill>
                  <a:srgbClr val="C00000"/>
                </a:solidFill>
                <a:latin typeface="Century Schoolbook" panose="02040604050505020304" pitchFamily="18" charset="0"/>
              </a:rPr>
              <a:t>Precautions</a:t>
            </a:r>
          </a:p>
        </p:txBody>
      </p:sp>
      <p:sp>
        <p:nvSpPr>
          <p:cNvPr id="3" name="Content Placeholder 2">
            <a:extLst>
              <a:ext uri="{FF2B5EF4-FFF2-40B4-BE49-F238E27FC236}">
                <a16:creationId xmlns:a16="http://schemas.microsoft.com/office/drawing/2014/main" xmlns="" id="{70044AB0-A9E4-401B-BD2A-5EF5FEC1E5FF}"/>
              </a:ext>
            </a:extLst>
          </p:cNvPr>
          <p:cNvSpPr>
            <a:spLocks noGrp="1"/>
          </p:cNvSpPr>
          <p:nvPr>
            <p:ph idx="1"/>
          </p:nvPr>
        </p:nvSpPr>
        <p:spPr>
          <a:xfrm>
            <a:off x="1285240" y="2969469"/>
            <a:ext cx="8074815" cy="2800395"/>
          </a:xfrm>
        </p:spPr>
        <p:txBody>
          <a:bodyPr anchor="t">
            <a:normAutofit/>
          </a:bodyPr>
          <a:lstStyle/>
          <a:p>
            <a:pPr fontAlgn="base"/>
            <a:r>
              <a:rPr lang="en-US" sz="2200" b="0" i="0" dirty="0">
                <a:effectLst/>
                <a:latin typeface="Century Schoolbook" panose="02040604050505020304" pitchFamily="18" charset="0"/>
              </a:rPr>
              <a:t>We continue to ensure the safety of all by wearing and distributing proper PPE, providing constant education and updates, and following social distancing best practices.</a:t>
            </a:r>
          </a:p>
          <a:p>
            <a:pPr fontAlgn="base"/>
            <a:r>
              <a:rPr lang="en-US" sz="2200" b="0" i="0" dirty="0">
                <a:effectLst/>
                <a:latin typeface="Century Schoolbook" panose="02040604050505020304" pitchFamily="18" charset="0"/>
              </a:rPr>
              <a:t>We will always prioritize delivering exceptional service to our patients while also looking out for the safety and needs of our staff.</a:t>
            </a:r>
          </a:p>
          <a:p>
            <a:pPr fontAlgn="base"/>
            <a:r>
              <a:rPr lang="en-US" sz="2200" b="0" i="0" dirty="0">
                <a:effectLst/>
                <a:latin typeface="Century Schoolbook" panose="02040604050505020304" pitchFamily="18" charset="0"/>
              </a:rPr>
              <a:t>We remain ready and willing to support </a:t>
            </a:r>
            <a:r>
              <a:rPr lang="en-US" sz="2200" dirty="0">
                <a:latin typeface="Century Schoolbook" panose="02040604050505020304" pitchFamily="18" charset="0"/>
              </a:rPr>
              <a:t>our children and their families </a:t>
            </a:r>
            <a:r>
              <a:rPr lang="en-US" sz="2200" b="0" i="0" dirty="0">
                <a:effectLst/>
                <a:latin typeface="Century Schoolbook" panose="02040604050505020304" pitchFamily="18" charset="0"/>
              </a:rPr>
              <a:t>during this time. </a:t>
            </a:r>
          </a:p>
          <a:p>
            <a:pPr marL="0" indent="0" fontAlgn="base">
              <a:buNone/>
            </a:pPr>
            <a:endParaRPr lang="en-US" sz="2200" b="0" i="0" dirty="0">
              <a:effectLst/>
              <a:latin typeface="Century Schoolbook" panose="02040604050505020304" pitchFamily="18" charset="0"/>
            </a:endParaRPr>
          </a:p>
          <a:p>
            <a:endParaRPr lang="en-US" sz="2200" dirty="0"/>
          </a:p>
        </p:txBody>
      </p:sp>
    </p:spTree>
    <p:extLst>
      <p:ext uri="{BB962C8B-B14F-4D97-AF65-F5344CB8AC3E}">
        <p14:creationId xmlns:p14="http://schemas.microsoft.com/office/powerpoint/2010/main" val="21192316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3">
            <a:extLst>
              <a:ext uri="{FF2B5EF4-FFF2-40B4-BE49-F238E27FC236}">
                <a16:creationId xmlns:a16="http://schemas.microsoft.com/office/drawing/2014/main" xmlns="" id="{3AD318CC-E2A8-4E27-9548-A047A78999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xmlns="" id="{5A5D2748-CBF7-4F59-B6A7-4D846F1CB10F}"/>
              </a:ext>
            </a:extLst>
          </p:cNvPr>
          <p:cNvSpPr>
            <a:spLocks noGrp="1"/>
          </p:cNvSpPr>
          <p:nvPr>
            <p:ph type="title"/>
          </p:nvPr>
        </p:nvSpPr>
        <p:spPr>
          <a:xfrm>
            <a:off x="645065" y="1463040"/>
            <a:ext cx="3796306" cy="2690949"/>
          </a:xfrm>
        </p:spPr>
        <p:txBody>
          <a:bodyPr anchor="t">
            <a:normAutofit/>
          </a:bodyPr>
          <a:lstStyle/>
          <a:p>
            <a:pPr algn="ctr"/>
            <a:r>
              <a:rPr lang="en-US" sz="4800" dirty="0">
                <a:solidFill>
                  <a:srgbClr val="C00000"/>
                </a:solidFill>
                <a:latin typeface="Century Schoolbook" panose="02040604050505020304" pitchFamily="18" charset="0"/>
              </a:rPr>
              <a:t>Referral Process</a:t>
            </a:r>
          </a:p>
        </p:txBody>
      </p:sp>
      <p:grpSp>
        <p:nvGrpSpPr>
          <p:cNvPr id="13" name="Group 15">
            <a:extLst>
              <a:ext uri="{FF2B5EF4-FFF2-40B4-BE49-F238E27FC236}">
                <a16:creationId xmlns:a16="http://schemas.microsoft.com/office/drawing/2014/main" xmlns="" id="{B14B560F-9DD7-4302-A60B-EBD3EF59B073}"/>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209667" y="4415246"/>
            <a:ext cx="11982332" cy="2087795"/>
            <a:chOff x="143163" y="5763486"/>
            <a:chExt cx="11982332" cy="739555"/>
          </a:xfrm>
        </p:grpSpPr>
        <p:sp>
          <p:nvSpPr>
            <p:cNvPr id="15" name="Rectangle 16">
              <a:extLst>
                <a:ext uri="{FF2B5EF4-FFF2-40B4-BE49-F238E27FC236}">
                  <a16:creationId xmlns:a16="http://schemas.microsoft.com/office/drawing/2014/main" xmlns="" id="{3A9A4357-BD1D-4622-A4FE-766E6AB8DE8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flipH="1" flipV="1">
              <a:off x="357444" y="5763486"/>
              <a:ext cx="11768051" cy="7395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9" name="Straight Connector 17">
              <a:extLst>
                <a:ext uri="{FF2B5EF4-FFF2-40B4-BE49-F238E27FC236}">
                  <a16:creationId xmlns:a16="http://schemas.microsoft.com/office/drawing/2014/main" xmlns="" id="{C21D6966-343E-49AC-A026-D2497E0C3CA1}"/>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flipH="1">
              <a:off x="143163" y="5763486"/>
              <a:ext cx="1" cy="73955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20" name="Rectangle 19">
            <a:extLst>
              <a:ext uri="{FF2B5EF4-FFF2-40B4-BE49-F238E27FC236}">
                <a16:creationId xmlns:a16="http://schemas.microsoft.com/office/drawing/2014/main" xmlns="" id="{2C1BBA94-3F40-40AA-8BB9-E69E25E537C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133706" y="587829"/>
            <a:ext cx="6505300" cy="568234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xmlns="" id="{DEBDE601-8B87-49B5-9EAB-A4A7BB4DFAC2}"/>
              </a:ext>
            </a:extLst>
          </p:cNvPr>
          <p:cNvSpPr>
            <a:spLocks noGrp="1"/>
          </p:cNvSpPr>
          <p:nvPr>
            <p:ph idx="1"/>
          </p:nvPr>
        </p:nvSpPr>
        <p:spPr>
          <a:xfrm>
            <a:off x="5656218" y="1463039"/>
            <a:ext cx="5542387" cy="4300447"/>
          </a:xfrm>
        </p:spPr>
        <p:txBody>
          <a:bodyPr anchor="t">
            <a:normAutofit lnSpcReduction="10000"/>
          </a:bodyPr>
          <a:lstStyle/>
          <a:p>
            <a:pPr>
              <a:buFont typeface="Wingdings" panose="05000000000000000000" pitchFamily="2" charset="2"/>
              <a:buChar char="q"/>
            </a:pPr>
            <a:r>
              <a:rPr lang="en-US" sz="2000" dirty="0"/>
              <a:t> We accept referrals for children from age 3 and up until their 16</a:t>
            </a:r>
            <a:r>
              <a:rPr lang="en-US" sz="2000" baseline="30000" dirty="0"/>
              <a:t>th</a:t>
            </a:r>
            <a:r>
              <a:rPr lang="en-US" sz="2000" dirty="0"/>
              <a:t> Birthday.   Services are provided just before a child's 18</a:t>
            </a:r>
            <a:r>
              <a:rPr lang="en-US" sz="2000" baseline="30000" dirty="0"/>
              <a:t>th</a:t>
            </a:r>
            <a:r>
              <a:rPr lang="en-US" sz="2000" dirty="0"/>
              <a:t> birthday.  </a:t>
            </a:r>
          </a:p>
          <a:p>
            <a:pPr>
              <a:buFont typeface="Wingdings" panose="05000000000000000000" pitchFamily="2" charset="2"/>
              <a:buChar char="q"/>
            </a:pPr>
            <a:r>
              <a:rPr lang="en-US" sz="2000" dirty="0"/>
              <a:t>This is a Medicaid funded services.  The child should have or be willing to apply for Medicaid.</a:t>
            </a:r>
          </a:p>
          <a:p>
            <a:pPr>
              <a:buFont typeface="Wingdings" panose="05000000000000000000" pitchFamily="2" charset="2"/>
              <a:buChar char="q"/>
            </a:pPr>
            <a:r>
              <a:rPr lang="en-US" sz="2000" dirty="0"/>
              <a:t>Although OPWDD does not have to approve or facilitate our service, the child must be known and eligible to receive OPWDD services.   </a:t>
            </a:r>
          </a:p>
          <a:p>
            <a:pPr>
              <a:buFont typeface="Wingdings" panose="05000000000000000000" pitchFamily="2" charset="2"/>
              <a:buChar char="q"/>
            </a:pPr>
            <a:r>
              <a:rPr lang="en-US" sz="2000" dirty="0"/>
              <a:t>Have a recent in person medical appointment (within 90 days of referral)</a:t>
            </a:r>
          </a:p>
          <a:p>
            <a:pPr>
              <a:buFont typeface="Wingdings" panose="05000000000000000000" pitchFamily="2" charset="2"/>
              <a:buChar char="q"/>
            </a:pPr>
            <a:r>
              <a:rPr lang="en-US" sz="2000" dirty="0"/>
              <a:t>Upon receiving referral, our team will immediately work with the team and family to expedite the start of these very important services. </a:t>
            </a:r>
          </a:p>
        </p:txBody>
      </p:sp>
    </p:spTree>
    <p:extLst>
      <p:ext uri="{BB962C8B-B14F-4D97-AF65-F5344CB8AC3E}">
        <p14:creationId xmlns:p14="http://schemas.microsoft.com/office/powerpoint/2010/main" val="30878734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0">
            <a:extLst>
              <a:ext uri="{FF2B5EF4-FFF2-40B4-BE49-F238E27FC236}">
                <a16:creationId xmlns:a16="http://schemas.microsoft.com/office/drawing/2014/main" xmlns="" id="{9D25F302-27C5-414F-97F8-6EA0A6C028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ight Triangle 12">
            <a:extLst>
              <a:ext uri="{FF2B5EF4-FFF2-40B4-BE49-F238E27FC236}">
                <a16:creationId xmlns:a16="http://schemas.microsoft.com/office/drawing/2014/main" xmlns="" id="{830A36F8-48C2-4842-A87B-8CE8DF4E7FD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14">
            <a:extLst>
              <a:ext uri="{FF2B5EF4-FFF2-40B4-BE49-F238E27FC236}">
                <a16:creationId xmlns:a16="http://schemas.microsoft.com/office/drawing/2014/main" xmlns="" id="{8F451A30-466B-4996-9BA5-CD6ABCC6D55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xmlns="" id="{0C438586-5286-4D5E-BAF0-6A346ECE70E8}"/>
              </a:ext>
            </a:extLst>
          </p:cNvPr>
          <p:cNvSpPr>
            <a:spLocks noGrp="1"/>
          </p:cNvSpPr>
          <p:nvPr>
            <p:ph type="title"/>
          </p:nvPr>
        </p:nvSpPr>
        <p:spPr>
          <a:xfrm>
            <a:off x="3110459" y="861934"/>
            <a:ext cx="8304551" cy="1923931"/>
          </a:xfrm>
        </p:spPr>
        <p:txBody>
          <a:bodyPr vert="horz" lIns="91440" tIns="45720" rIns="91440" bIns="45720" rtlCol="0" anchor="ctr">
            <a:noAutofit/>
          </a:bodyPr>
          <a:lstStyle/>
          <a:p>
            <a:pPr algn="ctr"/>
            <a:r>
              <a:rPr lang="en-US" sz="3600" kern="1200" dirty="0">
                <a:solidFill>
                  <a:srgbClr val="C00000"/>
                </a:solidFill>
                <a:latin typeface="+mj-lt"/>
                <a:ea typeface="+mj-ea"/>
                <a:cs typeface="+mj-cs"/>
              </a:rPr>
              <a:t>Partnerships with OPWDD Provider agencies </a:t>
            </a:r>
            <a:br>
              <a:rPr lang="en-US" sz="3600" kern="1200" dirty="0">
                <a:solidFill>
                  <a:srgbClr val="C00000"/>
                </a:solidFill>
                <a:latin typeface="+mj-lt"/>
                <a:ea typeface="+mj-ea"/>
                <a:cs typeface="+mj-cs"/>
              </a:rPr>
            </a:br>
            <a:r>
              <a:rPr lang="en-US" sz="3600" kern="1200" dirty="0">
                <a:solidFill>
                  <a:srgbClr val="C00000"/>
                </a:solidFill>
                <a:latin typeface="+mj-lt"/>
                <a:ea typeface="+mj-ea"/>
                <a:cs typeface="+mj-cs"/>
              </a:rPr>
              <a:t>and the 3 Downstate Care Coordination Organizations</a:t>
            </a:r>
          </a:p>
        </p:txBody>
      </p:sp>
      <p:pic>
        <p:nvPicPr>
          <p:cNvPr id="5" name="Graphic 4" descr="Boardroom">
            <a:extLst>
              <a:ext uri="{FF2B5EF4-FFF2-40B4-BE49-F238E27FC236}">
                <a16:creationId xmlns:a16="http://schemas.microsoft.com/office/drawing/2014/main" xmlns="" id="{657066BC-77CD-4037-AF0B-682D59F9E1D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1123357" y="1700588"/>
            <a:ext cx="3533985" cy="3533985"/>
          </a:xfrm>
          <a:prstGeom prst="rect">
            <a:avLst/>
          </a:prstGeom>
        </p:spPr>
      </p:pic>
      <p:sp>
        <p:nvSpPr>
          <p:cNvPr id="3" name="Content Placeholder 2">
            <a:extLst>
              <a:ext uri="{FF2B5EF4-FFF2-40B4-BE49-F238E27FC236}">
                <a16:creationId xmlns:a16="http://schemas.microsoft.com/office/drawing/2014/main" xmlns="" id="{A6783278-45A7-48EF-9646-53CE6F11FF7F}"/>
              </a:ext>
            </a:extLst>
          </p:cNvPr>
          <p:cNvSpPr>
            <a:spLocks noGrp="1"/>
          </p:cNvSpPr>
          <p:nvPr>
            <p:ph type="body" sz="half" idx="2"/>
          </p:nvPr>
        </p:nvSpPr>
        <p:spPr>
          <a:xfrm>
            <a:off x="4429594" y="2653259"/>
            <a:ext cx="5913620" cy="3073217"/>
          </a:xfrm>
        </p:spPr>
        <p:txBody>
          <a:bodyPr vert="horz" lIns="91440" tIns="45720" rIns="91440" bIns="45720" rtlCol="0" anchor="t">
            <a:normAutofit fontScale="92500" lnSpcReduction="10000"/>
          </a:bodyPr>
          <a:lstStyle/>
          <a:p>
            <a:pPr marL="0" indent="-228600">
              <a:buFont typeface="Arial" panose="020B0604020202020204" pitchFamily="34" charset="0"/>
              <a:buChar char="•"/>
            </a:pPr>
            <a:endParaRPr lang="en-US" sz="1700" dirty="0"/>
          </a:p>
          <a:p>
            <a:r>
              <a:rPr lang="en-US" sz="2500" dirty="0"/>
              <a:t>Families that need assistance, can benefit from our experience. We are dedicated professions with experience working with OPWDD Provider agencies and with Care Coordination Organizations.   The process after Early intervention can sometimes be overwhelming, so we assist the families and link them to the correct agency that can assist with their specific needs.  </a:t>
            </a:r>
          </a:p>
        </p:txBody>
      </p:sp>
    </p:spTree>
    <p:extLst>
      <p:ext uri="{BB962C8B-B14F-4D97-AF65-F5344CB8AC3E}">
        <p14:creationId xmlns:p14="http://schemas.microsoft.com/office/powerpoint/2010/main" val="112930876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AF0F3CA9CC8A54F96BE71E79279492A" ma:contentTypeVersion="4" ma:contentTypeDescription="Create a new document." ma:contentTypeScope="" ma:versionID="b420c6f38f6cc7efb7ceec433c9b37a7">
  <xsd:schema xmlns:xsd="http://www.w3.org/2001/XMLSchema" xmlns:xs="http://www.w3.org/2001/XMLSchema" xmlns:p="http://schemas.microsoft.com/office/2006/metadata/properties" xmlns:ns3="c09a7da4-025c-49fc-a6c0-530861f975df" targetNamespace="http://schemas.microsoft.com/office/2006/metadata/properties" ma:root="true" ma:fieldsID="c48ab9d806fb7436c06ea20cc5e23ad4" ns3:_="">
    <xsd:import namespace="c09a7da4-025c-49fc-a6c0-530861f975df"/>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09a7da4-025c-49fc-a6c0-530861f975d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0C5DD43-A737-42DF-B463-6AC33B019F2C}">
  <ds:schemaRefs>
    <ds:schemaRef ds:uri="c09a7da4-025c-49fc-a6c0-530861f975d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276B7964-D7D4-4F21-B1AA-1C1D49906E93}">
  <ds:schemaRefs>
    <ds:schemaRef ds:uri="http://schemas.microsoft.com/sharepoint/v3/contenttype/forms"/>
  </ds:schemaRefs>
</ds:datastoreItem>
</file>

<file path=customXml/itemProps3.xml><?xml version="1.0" encoding="utf-8"?>
<ds:datastoreItem xmlns:ds="http://schemas.openxmlformats.org/officeDocument/2006/customXml" ds:itemID="{DABF4926-A67B-4E7D-9D26-182A3A42C9D1}">
  <ds:schemaRefs>
    <ds:schemaRef ds:uri="http://purl.org/dc/dcmitype/"/>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c09a7da4-025c-49fc-a6c0-530861f975df"/>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54</TotalTime>
  <Words>491</Words>
  <Application>Microsoft Office PowerPoint</Application>
  <PresentationFormat>Widescreen</PresentationFormat>
  <Paragraphs>66</Paragraphs>
  <Slides>10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Calibri</vt:lpstr>
      <vt:lpstr>Calibri Light</vt:lpstr>
      <vt:lpstr>Century Schoolbook</vt:lpstr>
      <vt:lpstr>inherit</vt:lpstr>
      <vt:lpstr>Open Sans</vt:lpstr>
      <vt:lpstr>Wingdings</vt:lpstr>
      <vt:lpstr>Office Theme</vt:lpstr>
      <vt:lpstr>PowerPoint Presentation</vt:lpstr>
      <vt:lpstr>Amerikids Pediatric Services, a division of Americare CSS,  tends to over  400 children  ages 3-17,  providing relief to parents coping with the myriad of responsibilities of caring for a child with a developmental disability    </vt:lpstr>
      <vt:lpstr>Where We Service </vt:lpstr>
      <vt:lpstr>Amerikids Pediatric Services    </vt:lpstr>
      <vt:lpstr>    Spoken Languages </vt:lpstr>
      <vt:lpstr>The Challenge of Remote Learning for Students with I/DD</vt:lpstr>
      <vt:lpstr>Precautions</vt:lpstr>
      <vt:lpstr>Referral Process</vt:lpstr>
      <vt:lpstr>Partnerships with OPWDD Provider agencies  and the 3 Downstate Care Coordination Organizations</vt:lpstr>
      <vt:lpstr>For more information:   contact us today   To make a referral  complete this form.</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Plakstis</dc:creator>
  <cp:lastModifiedBy>Albert Guevara</cp:lastModifiedBy>
  <cp:revision>1</cp:revision>
  <dcterms:created xsi:type="dcterms:W3CDTF">2020-10-28T14:59:13Z</dcterms:created>
  <dcterms:modified xsi:type="dcterms:W3CDTF">2020-11-02T14:53:44Z</dcterms:modified>
</cp:coreProperties>
</file>